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5a2db2665949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1f1209b8da431e"/>
  </p:sldMasterIdLst>
  <p:sldIdLst>
    <p:sldId xmlns:r="http://schemas.openxmlformats.org/officeDocument/2006/relationships" id="256" r:id="Re85f3f16992540a7"/>
    <p:sldId xmlns:r="http://schemas.openxmlformats.org/officeDocument/2006/relationships" id="257" r:id="R53cd7aaf9e4845e8"/>
    <p:sldId xmlns:r="http://schemas.openxmlformats.org/officeDocument/2006/relationships" id="258" r:id="R026bd9feaea94783"/>
    <p:sldId xmlns:r="http://schemas.openxmlformats.org/officeDocument/2006/relationships" id="259" r:id="Rc996e43d58454aca"/>
    <p:sldId xmlns:r="http://schemas.openxmlformats.org/officeDocument/2006/relationships" id="260" r:id="Reee4444a95a647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f1209b8da431e" /><Relationship Type="http://schemas.openxmlformats.org/officeDocument/2006/relationships/slide" Target="/ppt/slides/slide1.xml" Id="Re85f3f16992540a7" /><Relationship Type="http://schemas.openxmlformats.org/officeDocument/2006/relationships/slide" Target="/ppt/slides/slide2.xml" Id="R53cd7aaf9e4845e8" /><Relationship Type="http://schemas.openxmlformats.org/officeDocument/2006/relationships/slide" Target="/ppt/slides/slide3.xml" Id="R026bd9feaea94783" /><Relationship Type="http://schemas.openxmlformats.org/officeDocument/2006/relationships/slide" Target="/ppt/slides/slide4.xml" Id="Rc996e43d58454aca" /><Relationship Type="http://schemas.openxmlformats.org/officeDocument/2006/relationships/slide" Target="/ppt/slides/slide5.xml" Id="Reee4444a95a647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cf3657e4f43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cb3f856fe408f" /><Relationship Type="http://schemas.openxmlformats.org/officeDocument/2006/relationships/theme" Target="/ppt/slideMasters/theme/theme1.xml" Id="Ra9b371b150e940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6cb3f856fe40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f7de32b6c4b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c0a7db1814b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cdb4fc4fe40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53f1763f14e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4a2be015e45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 SOKN ble etablert [år] og holder til i Rødberg.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3630 Rødberg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25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kirkekontoret@nore.kirken.no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