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a76be401b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5ff9c35804a2b"/>
  </p:sldMasterIdLst>
  <p:sldIdLst>
    <p:sldId xmlns:r="http://schemas.openxmlformats.org/officeDocument/2006/relationships" id="256" r:id="R482d4c1a79b94e55"/>
    <p:sldId xmlns:r="http://schemas.openxmlformats.org/officeDocument/2006/relationships" id="257" r:id="R1df43de1f3f8493c"/>
    <p:sldId xmlns:r="http://schemas.openxmlformats.org/officeDocument/2006/relationships" id="258" r:id="Rae47530fb9044184"/>
    <p:sldId xmlns:r="http://schemas.openxmlformats.org/officeDocument/2006/relationships" id="259" r:id="R1b08433f79ad4c92"/>
    <p:sldId xmlns:r="http://schemas.openxmlformats.org/officeDocument/2006/relationships" id="260" r:id="R64c53db7caeb4e41"/>
    <p:sldId xmlns:r="http://schemas.openxmlformats.org/officeDocument/2006/relationships" id="261" r:id="R2391aba12e664f96"/>
    <p:sldId xmlns:r="http://schemas.openxmlformats.org/officeDocument/2006/relationships" id="262" r:id="R25dd3ecd5ce1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5ff9c35804a2b" /><Relationship Type="http://schemas.openxmlformats.org/officeDocument/2006/relationships/slide" Target="/ppt/slides/slide1.xml" Id="R482d4c1a79b94e55" /><Relationship Type="http://schemas.openxmlformats.org/officeDocument/2006/relationships/slide" Target="/ppt/slides/slide2.xml" Id="R1df43de1f3f8493c" /><Relationship Type="http://schemas.openxmlformats.org/officeDocument/2006/relationships/slide" Target="/ppt/slides/slide3.xml" Id="Rae47530fb9044184" /><Relationship Type="http://schemas.openxmlformats.org/officeDocument/2006/relationships/slide" Target="/ppt/slides/slide4.xml" Id="R1b08433f79ad4c92" /><Relationship Type="http://schemas.openxmlformats.org/officeDocument/2006/relationships/slide" Target="/ppt/slides/slide5.xml" Id="R64c53db7caeb4e41" /><Relationship Type="http://schemas.openxmlformats.org/officeDocument/2006/relationships/slide" Target="/ppt/slides/slide6.xml" Id="R2391aba12e664f96" /><Relationship Type="http://schemas.openxmlformats.org/officeDocument/2006/relationships/slide" Target="/ppt/slides/slide7.xml" Id="R25dd3ecd5ce1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b12d8dcf94b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614921b8f4c51" /><Relationship Type="http://schemas.openxmlformats.org/officeDocument/2006/relationships/theme" Target="/ppt/slideMasters/theme/theme1.xml" Id="Rb45ba158cba5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614921b8f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540352d8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408bab11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929fb972c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14705b1b840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7a55dd4424b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455ac299f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360e89f34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STOA MØBELSENTER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 MØBELSENTER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14 761 264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LEIF MANGOR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JAN ROGER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SKJÆVESTAD VERONICA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Åsbieveien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05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post.arendal@mobelringen.no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