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8c03cca26c48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1f73d48d104c58"/>
  </p:sldMasterIdLst>
  <p:sldIdLst>
    <p:sldId xmlns:r="http://schemas.openxmlformats.org/officeDocument/2006/relationships" id="256" r:id="R5d06d1f76b6f4531"/>
    <p:sldId xmlns:r="http://schemas.openxmlformats.org/officeDocument/2006/relationships" id="257" r:id="R83672cf3af674333"/>
    <p:sldId xmlns:r="http://schemas.openxmlformats.org/officeDocument/2006/relationships" id="258" r:id="R17842d54761843b0"/>
    <p:sldId xmlns:r="http://schemas.openxmlformats.org/officeDocument/2006/relationships" id="259" r:id="Rfb06cc327fc54b01"/>
    <p:sldId xmlns:r="http://schemas.openxmlformats.org/officeDocument/2006/relationships" id="260" r:id="Rb82c44c36efa4fff"/>
    <p:sldId xmlns:r="http://schemas.openxmlformats.org/officeDocument/2006/relationships" id="261" r:id="R98b0a52b5fc349a1"/>
    <p:sldId xmlns:r="http://schemas.openxmlformats.org/officeDocument/2006/relationships" id="262" r:id="R6635951dd9f44a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1f73d48d104c58" /><Relationship Type="http://schemas.openxmlformats.org/officeDocument/2006/relationships/slide" Target="/ppt/slides/slide1.xml" Id="R5d06d1f76b6f4531" /><Relationship Type="http://schemas.openxmlformats.org/officeDocument/2006/relationships/slide" Target="/ppt/slides/slide2.xml" Id="R83672cf3af674333" /><Relationship Type="http://schemas.openxmlformats.org/officeDocument/2006/relationships/slide" Target="/ppt/slides/slide3.xml" Id="R17842d54761843b0" /><Relationship Type="http://schemas.openxmlformats.org/officeDocument/2006/relationships/slide" Target="/ppt/slides/slide4.xml" Id="Rfb06cc327fc54b01" /><Relationship Type="http://schemas.openxmlformats.org/officeDocument/2006/relationships/slide" Target="/ppt/slides/slide5.xml" Id="Rb82c44c36efa4fff" /><Relationship Type="http://schemas.openxmlformats.org/officeDocument/2006/relationships/slide" Target="/ppt/slides/slide6.xml" Id="R98b0a52b5fc349a1" /><Relationship Type="http://schemas.openxmlformats.org/officeDocument/2006/relationships/slide" Target="/ppt/slides/slide7.xml" Id="R6635951dd9f44a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56558ef33b42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364c0687a4cf1" /><Relationship Type="http://schemas.openxmlformats.org/officeDocument/2006/relationships/theme" Target="/ppt/slideMasters/theme/theme1.xml" Id="Re5d1ac300c054e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5364c0687a4c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6f5dd78df4c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aa5ca7efc40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01e37298d46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020712a5e43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4948dedd64a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7f14212ac48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37858f0534d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TORGET HOTELLDRIFT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HOTELLDRIFT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81 880 128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13 413 726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11 022 501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2 572 507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25 853 232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GELATHO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OLFA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RODAPE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HALSHAMN DAN ROBERT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VERMUNDSEN SVEIN ATLE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 ODDVAR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Vetrlidsallmenningen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84 12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976 950 070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HOTELLDRIFT AS</a:t>
            </a:r>
          </a:p>
        </p:txBody>
      </p:sp>
    </p:spTree>
  </p:cSld>
  <p:clrMapOvr>
    <a:masterClrMapping xmlns:a="http://schemas.openxmlformats.org/drawingml/2006/main"/>
  </p:clrMapOvr>
</p:sld>
</file>