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9f2326677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4c50d812f4776"/>
  </p:sldMasterIdLst>
  <p:sldIdLst>
    <p:sldId xmlns:r="http://schemas.openxmlformats.org/officeDocument/2006/relationships" id="256" r:id="R53494abc0e6c46c4"/>
    <p:sldId xmlns:r="http://schemas.openxmlformats.org/officeDocument/2006/relationships" id="257" r:id="R7907a1f72b9e40c9"/>
    <p:sldId xmlns:r="http://schemas.openxmlformats.org/officeDocument/2006/relationships" id="258" r:id="R2c842c518cdd46e8"/>
    <p:sldId xmlns:r="http://schemas.openxmlformats.org/officeDocument/2006/relationships" id="259" r:id="R024734a01e7e468a"/>
    <p:sldId xmlns:r="http://schemas.openxmlformats.org/officeDocument/2006/relationships" id="260" r:id="R85f8e3a5efa140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4c50d812f4776" /><Relationship Type="http://schemas.openxmlformats.org/officeDocument/2006/relationships/slide" Target="/ppt/slides/slide1.xml" Id="R53494abc0e6c46c4" /><Relationship Type="http://schemas.openxmlformats.org/officeDocument/2006/relationships/slide" Target="/ppt/slides/slide2.xml" Id="R7907a1f72b9e40c9" /><Relationship Type="http://schemas.openxmlformats.org/officeDocument/2006/relationships/slide" Target="/ppt/slides/slide3.xml" Id="R2c842c518cdd46e8" /><Relationship Type="http://schemas.openxmlformats.org/officeDocument/2006/relationships/slide" Target="/ppt/slides/slide4.xml" Id="R024734a01e7e468a" /><Relationship Type="http://schemas.openxmlformats.org/officeDocument/2006/relationships/slide" Target="/ppt/slides/slide5.xml" Id="R85f8e3a5efa140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253f7648148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a48a910994aec" /><Relationship Type="http://schemas.openxmlformats.org/officeDocument/2006/relationships/theme" Target="/ppt/slideMasters/theme/theme1.xml" Id="R4acc1163b7d545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a48a91099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377d2f2d3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5298eac8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4b965ce7b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95f5c5225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e8b17c363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976 942 353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DRIFT AS</a:t>
            </a:r>
          </a:p>
        </p:txBody>
      </p:sp>
    </p:spTree>
  </p:cSld>
  <p:clrMapOvr>
    <a:masterClrMapping xmlns:a="http://schemas.openxmlformats.org/drawingml/2006/main"/>
  </p:clrMapOvr>
</p:sld>
</file>