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d6b831b8a948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d58f309474958"/>
  </p:sldMasterIdLst>
  <p:sldIdLst>
    <p:sldId xmlns:r="http://schemas.openxmlformats.org/officeDocument/2006/relationships" id="256" r:id="Rb3d97ca8c45f4dda"/>
    <p:sldId xmlns:r="http://schemas.openxmlformats.org/officeDocument/2006/relationships" id="257" r:id="Rccc267581c564744"/>
    <p:sldId xmlns:r="http://schemas.openxmlformats.org/officeDocument/2006/relationships" id="258" r:id="R89e85c90506240c1"/>
    <p:sldId xmlns:r="http://schemas.openxmlformats.org/officeDocument/2006/relationships" id="259" r:id="Rd1c8b0b7dba54943"/>
    <p:sldId xmlns:r="http://schemas.openxmlformats.org/officeDocument/2006/relationships" id="260" r:id="Rf800b8c82c1d43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d58f309474958" /><Relationship Type="http://schemas.openxmlformats.org/officeDocument/2006/relationships/slide" Target="/ppt/slides/slide1.xml" Id="Rb3d97ca8c45f4dda" /><Relationship Type="http://schemas.openxmlformats.org/officeDocument/2006/relationships/slide" Target="/ppt/slides/slide2.xml" Id="Rccc267581c564744" /><Relationship Type="http://schemas.openxmlformats.org/officeDocument/2006/relationships/slide" Target="/ppt/slides/slide3.xml" Id="R89e85c90506240c1" /><Relationship Type="http://schemas.openxmlformats.org/officeDocument/2006/relationships/slide" Target="/ppt/slides/slide4.xml" Id="Rd1c8b0b7dba54943" /><Relationship Type="http://schemas.openxmlformats.org/officeDocument/2006/relationships/slide" Target="/ppt/slides/slide5.xml" Id="Rf800b8c82c1d43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8ced3944a4c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4d8be040d4377" /><Relationship Type="http://schemas.openxmlformats.org/officeDocument/2006/relationships/theme" Target="/ppt/slideMasters/theme/theme1.xml" Id="R45276cac5cc346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d4d8be040d43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3bcceafd944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1b6ab102949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e3232c52748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a5b2cd71f4c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8a77667cd48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ALSTAD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976 941 624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ALSTAD TRANSPORT AS</a:t>
            </a:r>
          </a:p>
        </p:txBody>
      </p:sp>
    </p:spTree>
  </p:cSld>
  <p:clrMapOvr>
    <a:masterClrMapping xmlns:a="http://schemas.openxmlformats.org/drawingml/2006/main"/>
  </p:clrMapOvr>
</p:sld>
</file>