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990c33b9f74f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e453830e354337"/>
  </p:sldMasterIdLst>
  <p:sldIdLst>
    <p:sldId xmlns:r="http://schemas.openxmlformats.org/officeDocument/2006/relationships" id="256" r:id="Re5e0863c78fa4d4a"/>
    <p:sldId xmlns:r="http://schemas.openxmlformats.org/officeDocument/2006/relationships" id="257" r:id="R2bcec763aa594952"/>
    <p:sldId xmlns:r="http://schemas.openxmlformats.org/officeDocument/2006/relationships" id="258" r:id="R3dd441c5986e4c83"/>
    <p:sldId xmlns:r="http://schemas.openxmlformats.org/officeDocument/2006/relationships" id="259" r:id="R6ef9b37eab774583"/>
    <p:sldId xmlns:r="http://schemas.openxmlformats.org/officeDocument/2006/relationships" id="260" r:id="R2ee9f50fabca4561"/>
    <p:sldId xmlns:r="http://schemas.openxmlformats.org/officeDocument/2006/relationships" id="261" r:id="Rc57eae67baeb47b5"/>
    <p:sldId xmlns:r="http://schemas.openxmlformats.org/officeDocument/2006/relationships" id="262" r:id="R78e9e86961784d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e453830e354337" /><Relationship Type="http://schemas.openxmlformats.org/officeDocument/2006/relationships/slide" Target="/ppt/slides/slide1.xml" Id="Re5e0863c78fa4d4a" /><Relationship Type="http://schemas.openxmlformats.org/officeDocument/2006/relationships/slide" Target="/ppt/slides/slide2.xml" Id="R2bcec763aa594952" /><Relationship Type="http://schemas.openxmlformats.org/officeDocument/2006/relationships/slide" Target="/ppt/slides/slide3.xml" Id="R3dd441c5986e4c83" /><Relationship Type="http://schemas.openxmlformats.org/officeDocument/2006/relationships/slide" Target="/ppt/slides/slide4.xml" Id="R6ef9b37eab774583" /><Relationship Type="http://schemas.openxmlformats.org/officeDocument/2006/relationships/slide" Target="/ppt/slides/slide5.xml" Id="R2ee9f50fabca4561" /><Relationship Type="http://schemas.openxmlformats.org/officeDocument/2006/relationships/slide" Target="/ppt/slides/slide6.xml" Id="Rc57eae67baeb47b5" /><Relationship Type="http://schemas.openxmlformats.org/officeDocument/2006/relationships/slide" Target="/ppt/slides/slide7.xml" Id="R78e9e86961784d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958cac71944e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8486a528f40bb" /><Relationship Type="http://schemas.openxmlformats.org/officeDocument/2006/relationships/theme" Target="/ppt/slideMasters/theme/theme1.xml" Id="R74fa3303f1cc41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a8486a528f40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9834bf6404f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2fe0ca0fc48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f5a4994b741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faf53d90344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71cf2f3544a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7a70cce074a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371416c5a47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592 766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392 595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392 595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HARALD KALLUM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UNDIS HELENE KALLUM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BEATE KALLUM VØRNER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 KALLUM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KALLUM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Damveien 17C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976 936 973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