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8aee89513d45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a59c36f1c745dd"/>
  </p:sldMasterIdLst>
  <p:sldIdLst>
    <p:sldId xmlns:r="http://schemas.openxmlformats.org/officeDocument/2006/relationships" id="256" r:id="Rf65b90a1dc974a9d"/>
    <p:sldId xmlns:r="http://schemas.openxmlformats.org/officeDocument/2006/relationships" id="257" r:id="R723d6188927b478b"/>
    <p:sldId xmlns:r="http://schemas.openxmlformats.org/officeDocument/2006/relationships" id="258" r:id="R4afaf9f7b6be40c1"/>
    <p:sldId xmlns:r="http://schemas.openxmlformats.org/officeDocument/2006/relationships" id="259" r:id="R96cf98333ca64e2b"/>
    <p:sldId xmlns:r="http://schemas.openxmlformats.org/officeDocument/2006/relationships" id="260" r:id="R2d45d756ee3f4b67"/>
    <p:sldId xmlns:r="http://schemas.openxmlformats.org/officeDocument/2006/relationships" id="261" r:id="R3f993edfcd164738"/>
    <p:sldId xmlns:r="http://schemas.openxmlformats.org/officeDocument/2006/relationships" id="262" r:id="R7981a739ad2c43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59c36f1c745dd" /><Relationship Type="http://schemas.openxmlformats.org/officeDocument/2006/relationships/slide" Target="/ppt/slides/slide1.xml" Id="Rf65b90a1dc974a9d" /><Relationship Type="http://schemas.openxmlformats.org/officeDocument/2006/relationships/slide" Target="/ppt/slides/slide2.xml" Id="R723d6188927b478b" /><Relationship Type="http://schemas.openxmlformats.org/officeDocument/2006/relationships/slide" Target="/ppt/slides/slide3.xml" Id="R4afaf9f7b6be40c1" /><Relationship Type="http://schemas.openxmlformats.org/officeDocument/2006/relationships/slide" Target="/ppt/slides/slide4.xml" Id="R96cf98333ca64e2b" /><Relationship Type="http://schemas.openxmlformats.org/officeDocument/2006/relationships/slide" Target="/ppt/slides/slide5.xml" Id="R2d45d756ee3f4b67" /><Relationship Type="http://schemas.openxmlformats.org/officeDocument/2006/relationships/slide" Target="/ppt/slides/slide6.xml" Id="R3f993edfcd164738" /><Relationship Type="http://schemas.openxmlformats.org/officeDocument/2006/relationships/slide" Target="/ppt/slides/slide7.xml" Id="R7981a739ad2c43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2b0210f16f43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068bf85d04582" /><Relationship Type="http://schemas.openxmlformats.org/officeDocument/2006/relationships/theme" Target="/ppt/slideMasters/theme/theme1.xml" Id="R9440ab2a66b54d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2068bf85d045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2725c14264f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eae9b6a2b44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d12a5604241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0505afd9842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e815d2d8340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9cfbee61043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6bd6a413648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ABZ PERSONAL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ABZ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ABZ PERSONAL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ABZ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ABZ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ABZ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13 291 128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453 131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3 411 795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ABZ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GAMST BJØRN ARILD  –  35,9 %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GAMST AS  –  35,9 %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RAYMOND  –  28,3 %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ABZ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Brynsveien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52 25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post@bygghus.no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bygghus.no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976 921 267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ABZ PERSONAL AS</a:t>
            </a:r>
          </a:p>
        </p:txBody>
      </p:sp>
    </p:spTree>
  </p:cSld>
  <p:clrMapOvr>
    <a:masterClrMapping xmlns:a="http://schemas.openxmlformats.org/drawingml/2006/main"/>
  </p:clrMapOvr>
</p:sld>
</file>