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8110480c9245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5a19bbf0ac44ad"/>
  </p:sldMasterIdLst>
  <p:sldIdLst>
    <p:sldId xmlns:r="http://schemas.openxmlformats.org/officeDocument/2006/relationships" id="256" r:id="R221381ad17b748b1"/>
    <p:sldId xmlns:r="http://schemas.openxmlformats.org/officeDocument/2006/relationships" id="257" r:id="Rf4fb62ae57eb4a23"/>
    <p:sldId xmlns:r="http://schemas.openxmlformats.org/officeDocument/2006/relationships" id="258" r:id="R8df965d0446d4ab4"/>
    <p:sldId xmlns:r="http://schemas.openxmlformats.org/officeDocument/2006/relationships" id="259" r:id="Rac50f536648d4135"/>
    <p:sldId xmlns:r="http://schemas.openxmlformats.org/officeDocument/2006/relationships" id="260" r:id="Rb57e6ecf02fe405e"/>
    <p:sldId xmlns:r="http://schemas.openxmlformats.org/officeDocument/2006/relationships" id="261" r:id="R5633c31798a7448f"/>
    <p:sldId xmlns:r="http://schemas.openxmlformats.org/officeDocument/2006/relationships" id="262" r:id="Ra2f6290f68534b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5a19bbf0ac44ad" /><Relationship Type="http://schemas.openxmlformats.org/officeDocument/2006/relationships/slide" Target="/ppt/slides/slide1.xml" Id="R221381ad17b748b1" /><Relationship Type="http://schemas.openxmlformats.org/officeDocument/2006/relationships/slide" Target="/ppt/slides/slide2.xml" Id="Rf4fb62ae57eb4a23" /><Relationship Type="http://schemas.openxmlformats.org/officeDocument/2006/relationships/slide" Target="/ppt/slides/slide3.xml" Id="R8df965d0446d4ab4" /><Relationship Type="http://schemas.openxmlformats.org/officeDocument/2006/relationships/slide" Target="/ppt/slides/slide4.xml" Id="Rac50f536648d4135" /><Relationship Type="http://schemas.openxmlformats.org/officeDocument/2006/relationships/slide" Target="/ppt/slides/slide5.xml" Id="Rb57e6ecf02fe405e" /><Relationship Type="http://schemas.openxmlformats.org/officeDocument/2006/relationships/slide" Target="/ppt/slides/slide6.xml" Id="R5633c31798a7448f" /><Relationship Type="http://schemas.openxmlformats.org/officeDocument/2006/relationships/slide" Target="/ppt/slides/slide7.xml" Id="Ra2f6290f68534b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c43bc06d694c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16e5a553444ce" /><Relationship Type="http://schemas.openxmlformats.org/officeDocument/2006/relationships/theme" Target="/ppt/slideMasters/theme/theme1.xml" Id="Ra060fcaf951844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f16e5a553444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a315e3c3c4b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ea3c5a16b54b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091036c3544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be7e0293e48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0591a5f384b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62c3ca96e49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bc1855eac4b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MIDTBØ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MIDTBØ EIENDOM AS ble etablert [år] og holder til i Hauge I Dalane.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866 965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376 261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1 632 688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7 594 588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MIDTBØ JARLE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MIDTBØ MAY SYNNØVE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MIDTBØ MARIUS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4380 Hauge I Dalane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976 916 549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