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f89cfbc9d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7efeb57c84292"/>
  </p:sldMasterIdLst>
  <p:sldIdLst>
    <p:sldId xmlns:r="http://schemas.openxmlformats.org/officeDocument/2006/relationships" id="256" r:id="Rd165e2c5bf874775"/>
    <p:sldId xmlns:r="http://schemas.openxmlformats.org/officeDocument/2006/relationships" id="257" r:id="R120ed7d92dbf411b"/>
    <p:sldId xmlns:r="http://schemas.openxmlformats.org/officeDocument/2006/relationships" id="258" r:id="R83895626cb8c41e2"/>
    <p:sldId xmlns:r="http://schemas.openxmlformats.org/officeDocument/2006/relationships" id="259" r:id="R35363d0e497a4e1e"/>
    <p:sldId xmlns:r="http://schemas.openxmlformats.org/officeDocument/2006/relationships" id="260" r:id="R5171f9d4a1234fe2"/>
    <p:sldId xmlns:r="http://schemas.openxmlformats.org/officeDocument/2006/relationships" id="261" r:id="Rd93e4f527899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7efeb57c84292" /><Relationship Type="http://schemas.openxmlformats.org/officeDocument/2006/relationships/slide" Target="/ppt/slides/slide1.xml" Id="Rd165e2c5bf874775" /><Relationship Type="http://schemas.openxmlformats.org/officeDocument/2006/relationships/slide" Target="/ppt/slides/slide2.xml" Id="R120ed7d92dbf411b" /><Relationship Type="http://schemas.openxmlformats.org/officeDocument/2006/relationships/slide" Target="/ppt/slides/slide3.xml" Id="R83895626cb8c41e2" /><Relationship Type="http://schemas.openxmlformats.org/officeDocument/2006/relationships/slide" Target="/ppt/slides/slide4.xml" Id="R35363d0e497a4e1e" /><Relationship Type="http://schemas.openxmlformats.org/officeDocument/2006/relationships/slide" Target="/ppt/slides/slide5.xml" Id="R5171f9d4a1234fe2" /><Relationship Type="http://schemas.openxmlformats.org/officeDocument/2006/relationships/slide" Target="/ppt/slides/slide6.xml" Id="Rd93e4f527899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db13d93d844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dccc87e94ed9" /><Relationship Type="http://schemas.openxmlformats.org/officeDocument/2006/relationships/theme" Target="/ppt/slideMasters/theme/theme1.xml" Id="Ra5f9561405d7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bdccc87e9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d759ef0de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6ba78dbb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41a106d0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efd5161ec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c73740a18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3dcba20cd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5 711 424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