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f99f7f7fe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381e5c17ee4f88"/>
  </p:sldMasterIdLst>
  <p:sldIdLst>
    <p:sldId xmlns:r="http://schemas.openxmlformats.org/officeDocument/2006/relationships" id="256" r:id="Re74c0404efa14a5b"/>
    <p:sldId xmlns:r="http://schemas.openxmlformats.org/officeDocument/2006/relationships" id="257" r:id="R91af6703996c47c3"/>
    <p:sldId xmlns:r="http://schemas.openxmlformats.org/officeDocument/2006/relationships" id="258" r:id="Rbd989381c05c45b5"/>
    <p:sldId xmlns:r="http://schemas.openxmlformats.org/officeDocument/2006/relationships" id="259" r:id="R1aea1f745d994faf"/>
    <p:sldId xmlns:r="http://schemas.openxmlformats.org/officeDocument/2006/relationships" id="260" r:id="Rec253060dfbf4d86"/>
    <p:sldId xmlns:r="http://schemas.openxmlformats.org/officeDocument/2006/relationships" id="261" r:id="R59f24687e1f7483d"/>
    <p:sldId xmlns:r="http://schemas.openxmlformats.org/officeDocument/2006/relationships" id="262" r:id="R8038001a050943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81e5c17ee4f88" /><Relationship Type="http://schemas.openxmlformats.org/officeDocument/2006/relationships/slide" Target="/ppt/slides/slide1.xml" Id="Re74c0404efa14a5b" /><Relationship Type="http://schemas.openxmlformats.org/officeDocument/2006/relationships/slide" Target="/ppt/slides/slide2.xml" Id="R91af6703996c47c3" /><Relationship Type="http://schemas.openxmlformats.org/officeDocument/2006/relationships/slide" Target="/ppt/slides/slide3.xml" Id="Rbd989381c05c45b5" /><Relationship Type="http://schemas.openxmlformats.org/officeDocument/2006/relationships/slide" Target="/ppt/slides/slide4.xml" Id="R1aea1f745d994faf" /><Relationship Type="http://schemas.openxmlformats.org/officeDocument/2006/relationships/slide" Target="/ppt/slides/slide5.xml" Id="Rec253060dfbf4d86" /><Relationship Type="http://schemas.openxmlformats.org/officeDocument/2006/relationships/slide" Target="/ppt/slides/slide6.xml" Id="R59f24687e1f7483d" /><Relationship Type="http://schemas.openxmlformats.org/officeDocument/2006/relationships/slide" Target="/ppt/slides/slide7.xml" Id="R8038001a050943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fc0d14f4f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e4d2203214a86" /><Relationship Type="http://schemas.openxmlformats.org/officeDocument/2006/relationships/theme" Target="/ppt/slideMasters/theme/theme1.xml" Id="R7f2e31f83bb7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0e4d2203214a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d197936d644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34974572548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17a521d5c47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b3dc549c246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18407a9f941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37a07e3bd40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650babc594a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TRUMF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TRUMF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286 486 901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−25 995 063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58 507 363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346 423 283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2 552 032 603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NORGESGRUPPEN FORBRUKERSERVICE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kundeservice@trumf.no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www.trumf.no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976 912 047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AS</a:t>
            </a:r>
          </a:p>
        </p:txBody>
      </p:sp>
    </p:spTree>
  </p:cSld>
  <p:clrMapOvr>
    <a:masterClrMapping xmlns:a="http://schemas.openxmlformats.org/drawingml/2006/main"/>
  </p:clrMapOvr>
</p:sld>
</file>