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740c2520d149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e8ba459b0c494c"/>
  </p:sldMasterIdLst>
  <p:sldIdLst>
    <p:sldId xmlns:r="http://schemas.openxmlformats.org/officeDocument/2006/relationships" id="256" r:id="R0bc4850b07d54b0a"/>
    <p:sldId xmlns:r="http://schemas.openxmlformats.org/officeDocument/2006/relationships" id="257" r:id="R42cd1999965943a3"/>
    <p:sldId xmlns:r="http://schemas.openxmlformats.org/officeDocument/2006/relationships" id="258" r:id="Rfeefe646121b44da"/>
    <p:sldId xmlns:r="http://schemas.openxmlformats.org/officeDocument/2006/relationships" id="259" r:id="R899b99fad7ce4476"/>
    <p:sldId xmlns:r="http://schemas.openxmlformats.org/officeDocument/2006/relationships" id="260" r:id="R902cb4fe2a604e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8ba459b0c494c" /><Relationship Type="http://schemas.openxmlformats.org/officeDocument/2006/relationships/slide" Target="/ppt/slides/slide1.xml" Id="R0bc4850b07d54b0a" /><Relationship Type="http://schemas.openxmlformats.org/officeDocument/2006/relationships/slide" Target="/ppt/slides/slide2.xml" Id="R42cd1999965943a3" /><Relationship Type="http://schemas.openxmlformats.org/officeDocument/2006/relationships/slide" Target="/ppt/slides/slide3.xml" Id="Rfeefe646121b44da" /><Relationship Type="http://schemas.openxmlformats.org/officeDocument/2006/relationships/slide" Target="/ppt/slides/slide4.xml" Id="R899b99fad7ce4476" /><Relationship Type="http://schemas.openxmlformats.org/officeDocument/2006/relationships/slide" Target="/ppt/slides/slide5.xml" Id="R902cb4fe2a604e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ba59bdfc942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c5125c7d9497d" /><Relationship Type="http://schemas.openxmlformats.org/officeDocument/2006/relationships/theme" Target="/ppt/slideMasters/theme/theme1.xml" Id="Rbe7a7325e62d46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c5125c7d949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f6e603f98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de4d33910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9a1cef20e4d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0f85766f5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30592ab59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KOKSA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KOKSA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