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42ba4874fb49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e4ca21b95b4d2c"/>
  </p:sldMasterIdLst>
  <p:sldIdLst>
    <p:sldId xmlns:r="http://schemas.openxmlformats.org/officeDocument/2006/relationships" id="256" r:id="R33c5eff15f5e4e33"/>
    <p:sldId xmlns:r="http://schemas.openxmlformats.org/officeDocument/2006/relationships" id="257" r:id="R86c8280634ae45b4"/>
    <p:sldId xmlns:r="http://schemas.openxmlformats.org/officeDocument/2006/relationships" id="258" r:id="R0561fd8b2e3c47a6"/>
    <p:sldId xmlns:r="http://schemas.openxmlformats.org/officeDocument/2006/relationships" id="259" r:id="Rc84c6860b15b472e"/>
    <p:sldId xmlns:r="http://schemas.openxmlformats.org/officeDocument/2006/relationships" id="260" r:id="R30e8e99f99ac4b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e4ca21b95b4d2c" /><Relationship Type="http://schemas.openxmlformats.org/officeDocument/2006/relationships/slide" Target="/ppt/slides/slide1.xml" Id="R33c5eff15f5e4e33" /><Relationship Type="http://schemas.openxmlformats.org/officeDocument/2006/relationships/slide" Target="/ppt/slides/slide2.xml" Id="R86c8280634ae45b4" /><Relationship Type="http://schemas.openxmlformats.org/officeDocument/2006/relationships/slide" Target="/ppt/slides/slide3.xml" Id="R0561fd8b2e3c47a6" /><Relationship Type="http://schemas.openxmlformats.org/officeDocument/2006/relationships/slide" Target="/ppt/slides/slide4.xml" Id="Rc84c6860b15b472e" /><Relationship Type="http://schemas.openxmlformats.org/officeDocument/2006/relationships/slide" Target="/ppt/slides/slide5.xml" Id="R30e8e99f99ac4b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5edb5d1bb94e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35ef16b7a4499" /><Relationship Type="http://schemas.openxmlformats.org/officeDocument/2006/relationships/theme" Target="/ppt/slideMasters/theme/theme1.xml" Id="Rcd5a718066f647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735ef16b7a44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2353ef6134c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9320af41440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f257878644e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b16691f514e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f62f03ce9148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SKANEM MOSS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SKANEM MOSS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SKANEM MOSS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SKANEM MOSS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SKANEM MOSS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SKANEM MOSS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976 900 561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SKANEM MOSS AS</a:t>
            </a:r>
          </a:p>
        </p:txBody>
      </p:sp>
    </p:spTree>
  </p:cSld>
  <p:clrMapOvr>
    <a:masterClrMapping xmlns:a="http://schemas.openxmlformats.org/drawingml/2006/main"/>
  </p:clrMapOvr>
</p:sld>
</file>