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d2f34604ce45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27791329634c04"/>
  </p:sldMasterIdLst>
  <p:sldIdLst>
    <p:sldId xmlns:r="http://schemas.openxmlformats.org/officeDocument/2006/relationships" id="256" r:id="R261b6468e82047a4"/>
    <p:sldId xmlns:r="http://schemas.openxmlformats.org/officeDocument/2006/relationships" id="257" r:id="R7341eadbaceb4998"/>
    <p:sldId xmlns:r="http://schemas.openxmlformats.org/officeDocument/2006/relationships" id="258" r:id="R9d8f6e2bb0d14aa6"/>
    <p:sldId xmlns:r="http://schemas.openxmlformats.org/officeDocument/2006/relationships" id="259" r:id="R0a1ee9c31ff843cc"/>
    <p:sldId xmlns:r="http://schemas.openxmlformats.org/officeDocument/2006/relationships" id="260" r:id="R51fd0af3068a4ef6"/>
    <p:sldId xmlns:r="http://schemas.openxmlformats.org/officeDocument/2006/relationships" id="261" r:id="Rd5cd33ce844446c4"/>
    <p:sldId xmlns:r="http://schemas.openxmlformats.org/officeDocument/2006/relationships" id="262" r:id="Ra436528975e148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7791329634c04" /><Relationship Type="http://schemas.openxmlformats.org/officeDocument/2006/relationships/slide" Target="/ppt/slides/slide1.xml" Id="R261b6468e82047a4" /><Relationship Type="http://schemas.openxmlformats.org/officeDocument/2006/relationships/slide" Target="/ppt/slides/slide2.xml" Id="R7341eadbaceb4998" /><Relationship Type="http://schemas.openxmlformats.org/officeDocument/2006/relationships/slide" Target="/ppt/slides/slide3.xml" Id="R9d8f6e2bb0d14aa6" /><Relationship Type="http://schemas.openxmlformats.org/officeDocument/2006/relationships/slide" Target="/ppt/slides/slide4.xml" Id="R0a1ee9c31ff843cc" /><Relationship Type="http://schemas.openxmlformats.org/officeDocument/2006/relationships/slide" Target="/ppt/slides/slide5.xml" Id="R51fd0af3068a4ef6" /><Relationship Type="http://schemas.openxmlformats.org/officeDocument/2006/relationships/slide" Target="/ppt/slides/slide6.xml" Id="Rd5cd33ce844446c4" /><Relationship Type="http://schemas.openxmlformats.org/officeDocument/2006/relationships/slide" Target="/ppt/slides/slide7.xml" Id="Ra436528975e148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6c624531344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90edf6659471d" /><Relationship Type="http://schemas.openxmlformats.org/officeDocument/2006/relationships/theme" Target="/ppt/slideMasters/theme/theme1.xml" Id="R0486f518f62b49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f90edf665947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575236b944a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1cf09008c48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2ccd2aabe40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997165eb548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4878bb62a47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dae044e4e48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caa3251bf46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MAKO-INVEST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MAKO-INVEST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15 048 183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−1 230 695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−3 957 683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10 759 441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70 699 274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TK-INVEST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Katralveien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1813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88 39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976 894 855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