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85b90ed2b448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202cf3ef914b15"/>
  </p:sldMasterIdLst>
  <p:sldIdLst>
    <p:sldId xmlns:r="http://schemas.openxmlformats.org/officeDocument/2006/relationships" id="256" r:id="Rbf5816397a8a418f"/>
    <p:sldId xmlns:r="http://schemas.openxmlformats.org/officeDocument/2006/relationships" id="257" r:id="R01113c25b2154a9c"/>
    <p:sldId xmlns:r="http://schemas.openxmlformats.org/officeDocument/2006/relationships" id="258" r:id="Rb004a7508c664f34"/>
    <p:sldId xmlns:r="http://schemas.openxmlformats.org/officeDocument/2006/relationships" id="259" r:id="R540dc55b22844704"/>
    <p:sldId xmlns:r="http://schemas.openxmlformats.org/officeDocument/2006/relationships" id="260" r:id="Rb8c16c85aaa94054"/>
    <p:sldId xmlns:r="http://schemas.openxmlformats.org/officeDocument/2006/relationships" id="261" r:id="Rf81bd8ff11164544"/>
    <p:sldId xmlns:r="http://schemas.openxmlformats.org/officeDocument/2006/relationships" id="262" r:id="Re5d40775456747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02cf3ef914b15" /><Relationship Type="http://schemas.openxmlformats.org/officeDocument/2006/relationships/slide" Target="/ppt/slides/slide1.xml" Id="Rbf5816397a8a418f" /><Relationship Type="http://schemas.openxmlformats.org/officeDocument/2006/relationships/slide" Target="/ppt/slides/slide2.xml" Id="R01113c25b2154a9c" /><Relationship Type="http://schemas.openxmlformats.org/officeDocument/2006/relationships/slide" Target="/ppt/slides/slide3.xml" Id="Rb004a7508c664f34" /><Relationship Type="http://schemas.openxmlformats.org/officeDocument/2006/relationships/slide" Target="/ppt/slides/slide4.xml" Id="R540dc55b22844704" /><Relationship Type="http://schemas.openxmlformats.org/officeDocument/2006/relationships/slide" Target="/ppt/slides/slide5.xml" Id="Rb8c16c85aaa94054" /><Relationship Type="http://schemas.openxmlformats.org/officeDocument/2006/relationships/slide" Target="/ppt/slides/slide6.xml" Id="Rf81bd8ff11164544" /><Relationship Type="http://schemas.openxmlformats.org/officeDocument/2006/relationships/slide" Target="/ppt/slides/slide7.xml" Id="Re5d40775456747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2846b7b1c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569464f04480d" /><Relationship Type="http://schemas.openxmlformats.org/officeDocument/2006/relationships/theme" Target="/ppt/slideMasters/theme/theme1.xml" Id="Rcd49a3e370fc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569464f0448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822a3827c4b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612ae12204c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f9eef41f94b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bc3b8bb3f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9aa374d9448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d0f104c5846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088e76a9e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