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de93a2f5c748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25c615d347420e"/>
  </p:sldMasterIdLst>
  <p:sldIdLst>
    <p:sldId xmlns:r="http://schemas.openxmlformats.org/officeDocument/2006/relationships" id="256" r:id="Ra8843dda670b48d8"/>
    <p:sldId xmlns:r="http://schemas.openxmlformats.org/officeDocument/2006/relationships" id="257" r:id="R6476e4042d9347aa"/>
    <p:sldId xmlns:r="http://schemas.openxmlformats.org/officeDocument/2006/relationships" id="258" r:id="Re28eded761e542c3"/>
    <p:sldId xmlns:r="http://schemas.openxmlformats.org/officeDocument/2006/relationships" id="259" r:id="R804bb21a11ac426f"/>
    <p:sldId xmlns:r="http://schemas.openxmlformats.org/officeDocument/2006/relationships" id="260" r:id="R4d846f99ab80466d"/>
    <p:sldId xmlns:r="http://schemas.openxmlformats.org/officeDocument/2006/relationships" id="261" r:id="Rb23026acb0b84c49"/>
    <p:sldId xmlns:r="http://schemas.openxmlformats.org/officeDocument/2006/relationships" id="262" r:id="R90361c6a00ef4b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25c615d347420e" /><Relationship Type="http://schemas.openxmlformats.org/officeDocument/2006/relationships/slide" Target="/ppt/slides/slide1.xml" Id="Ra8843dda670b48d8" /><Relationship Type="http://schemas.openxmlformats.org/officeDocument/2006/relationships/slide" Target="/ppt/slides/slide2.xml" Id="R6476e4042d9347aa" /><Relationship Type="http://schemas.openxmlformats.org/officeDocument/2006/relationships/slide" Target="/ppt/slides/slide3.xml" Id="Re28eded761e542c3" /><Relationship Type="http://schemas.openxmlformats.org/officeDocument/2006/relationships/slide" Target="/ppt/slides/slide4.xml" Id="R804bb21a11ac426f" /><Relationship Type="http://schemas.openxmlformats.org/officeDocument/2006/relationships/slide" Target="/ppt/slides/slide5.xml" Id="R4d846f99ab80466d" /><Relationship Type="http://schemas.openxmlformats.org/officeDocument/2006/relationships/slide" Target="/ppt/slides/slide6.xml" Id="Rb23026acb0b84c49" /><Relationship Type="http://schemas.openxmlformats.org/officeDocument/2006/relationships/slide" Target="/ppt/slides/slide7.xml" Id="R90361c6a00ef4b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3961f55de40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4e4e7e2424ef1" /><Relationship Type="http://schemas.openxmlformats.org/officeDocument/2006/relationships/theme" Target="/ppt/slideMasters/theme/theme1.xml" Id="Raea4b830f00648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74e4e7e2424e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ecff8e0ca41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fb7fbb63045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f73889fcf40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707b107a24d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32de9c65b4b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8c91e9eb240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8229d52f846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SKEDSMO MEDISINSKE 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SKEDSMO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SKEDSMO MEDISINSKE SENTER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SKEDSMO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SKEDSMO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SKEDSMO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11 290 681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5 106 251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5 882 105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33 102 490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37 253 842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SKEDSMO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RISBERG KNUT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RISBERG INGVILD STENERSEN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RISBERG ODA KRISTINE B  –  24,5 %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SKEDSMO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Presthagaveien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2020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83 80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976 866 096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SKEDSMO MEDISINSKE SENTER AS</a:t>
            </a:r>
          </a:p>
        </p:txBody>
      </p:sp>
    </p:spTree>
  </p:cSld>
  <p:clrMapOvr>
    <a:masterClrMapping xmlns:a="http://schemas.openxmlformats.org/drawingml/2006/main"/>
  </p:clrMapOvr>
</p:sld>
</file>