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8e06340ce640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b97f881084a83"/>
  </p:sldMasterIdLst>
  <p:sldIdLst>
    <p:sldId xmlns:r="http://schemas.openxmlformats.org/officeDocument/2006/relationships" id="256" r:id="R44b04b20a34e4c15"/>
    <p:sldId xmlns:r="http://schemas.openxmlformats.org/officeDocument/2006/relationships" id="257" r:id="R8f1343b3b391412e"/>
    <p:sldId xmlns:r="http://schemas.openxmlformats.org/officeDocument/2006/relationships" id="258" r:id="Rd4c790330db64726"/>
    <p:sldId xmlns:r="http://schemas.openxmlformats.org/officeDocument/2006/relationships" id="259" r:id="R5a8172da6f9242d4"/>
    <p:sldId xmlns:r="http://schemas.openxmlformats.org/officeDocument/2006/relationships" id="260" r:id="R121fdb70397f4c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b97f881084a83" /><Relationship Type="http://schemas.openxmlformats.org/officeDocument/2006/relationships/slide" Target="/ppt/slides/slide1.xml" Id="R44b04b20a34e4c15" /><Relationship Type="http://schemas.openxmlformats.org/officeDocument/2006/relationships/slide" Target="/ppt/slides/slide2.xml" Id="R8f1343b3b391412e" /><Relationship Type="http://schemas.openxmlformats.org/officeDocument/2006/relationships/slide" Target="/ppt/slides/slide3.xml" Id="Rd4c790330db64726" /><Relationship Type="http://schemas.openxmlformats.org/officeDocument/2006/relationships/slide" Target="/ppt/slides/slide4.xml" Id="R5a8172da6f9242d4" /><Relationship Type="http://schemas.openxmlformats.org/officeDocument/2006/relationships/slide" Target="/ppt/slides/slide5.xml" Id="R121fdb70397f4c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24a04632943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2027aa6464cb3" /><Relationship Type="http://schemas.openxmlformats.org/officeDocument/2006/relationships/theme" Target="/ppt/slideMasters/theme/theme1.xml" Id="Rf7e83a44a75848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52027aa6464c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e0df743bf44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1caa3a5b24b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a7f50f434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b584018954f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9bf59bad3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RUNICON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976 865 235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RUNICON AS</a:t>
            </a:r>
          </a:p>
        </p:txBody>
      </p:sp>
    </p:spTree>
  </p:cSld>
  <p:clrMapOvr>
    <a:masterClrMapping xmlns:a="http://schemas.openxmlformats.org/drawingml/2006/main"/>
  </p:clrMapOvr>
</p:sld>
</file>