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71d83e7eae4e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076495b0b747e8"/>
  </p:sldMasterIdLst>
  <p:sldIdLst>
    <p:sldId xmlns:r="http://schemas.openxmlformats.org/officeDocument/2006/relationships" id="256" r:id="R895bf6901f81420a"/>
    <p:sldId xmlns:r="http://schemas.openxmlformats.org/officeDocument/2006/relationships" id="257" r:id="Rf171129cb4aa49d3"/>
    <p:sldId xmlns:r="http://schemas.openxmlformats.org/officeDocument/2006/relationships" id="258" r:id="R5f60c1f045db45a4"/>
    <p:sldId xmlns:r="http://schemas.openxmlformats.org/officeDocument/2006/relationships" id="259" r:id="Rc7a48a061c0149ac"/>
    <p:sldId xmlns:r="http://schemas.openxmlformats.org/officeDocument/2006/relationships" id="260" r:id="Ref53f682dfe7447f"/>
    <p:sldId xmlns:r="http://schemas.openxmlformats.org/officeDocument/2006/relationships" id="261" r:id="R0c699e9980864d8d"/>
    <p:sldId xmlns:r="http://schemas.openxmlformats.org/officeDocument/2006/relationships" id="262" r:id="R41c4f82ff45e4d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076495b0b747e8" /><Relationship Type="http://schemas.openxmlformats.org/officeDocument/2006/relationships/slide" Target="/ppt/slides/slide1.xml" Id="R895bf6901f81420a" /><Relationship Type="http://schemas.openxmlformats.org/officeDocument/2006/relationships/slide" Target="/ppt/slides/slide2.xml" Id="Rf171129cb4aa49d3" /><Relationship Type="http://schemas.openxmlformats.org/officeDocument/2006/relationships/slide" Target="/ppt/slides/slide3.xml" Id="R5f60c1f045db45a4" /><Relationship Type="http://schemas.openxmlformats.org/officeDocument/2006/relationships/slide" Target="/ppt/slides/slide4.xml" Id="Rc7a48a061c0149ac" /><Relationship Type="http://schemas.openxmlformats.org/officeDocument/2006/relationships/slide" Target="/ppt/slides/slide5.xml" Id="Ref53f682dfe7447f" /><Relationship Type="http://schemas.openxmlformats.org/officeDocument/2006/relationships/slide" Target="/ppt/slides/slide6.xml" Id="R0c699e9980864d8d" /><Relationship Type="http://schemas.openxmlformats.org/officeDocument/2006/relationships/slide" Target="/ppt/slides/slide7.xml" Id="R41c4f82ff45e4d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60ac4c2bdd48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19c5052424dc3" /><Relationship Type="http://schemas.openxmlformats.org/officeDocument/2006/relationships/theme" Target="/ppt/slideMasters/theme/theme1.xml" Id="Rd5502a10fff448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819c5052424d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59171a1424e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1698d551f46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e39a4c8cf44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de2d6165248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f539c9faf43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947731d9c44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da6fa9e5b41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THAMES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THAMES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THAMES MANAGEMENT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THAMES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THAMES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THAMES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7 681 000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8 629 000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THAMES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FLEMMING HELGELAND  –  64,5 %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VATNEBRYN  –  35,5 %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THAMES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 Christophersens gate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54 01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flemminghelgeland@hotmail.com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976 850 408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THAMES MANAGEMENT AS</a:t>
            </a:r>
          </a:p>
        </p:txBody>
      </p:sp>
    </p:spTree>
  </p:cSld>
  <p:clrMapOvr>
    <a:masterClrMapping xmlns:a="http://schemas.openxmlformats.org/drawingml/2006/main"/>
  </p:clrMapOvr>
</p:sld>
</file>