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ca3bc122a47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89faa6f0344124"/>
  </p:sldMasterIdLst>
  <p:sldIdLst>
    <p:sldId xmlns:r="http://schemas.openxmlformats.org/officeDocument/2006/relationships" id="256" r:id="Rc87966156692428e"/>
    <p:sldId xmlns:r="http://schemas.openxmlformats.org/officeDocument/2006/relationships" id="257" r:id="R985d94308f9040c6"/>
    <p:sldId xmlns:r="http://schemas.openxmlformats.org/officeDocument/2006/relationships" id="258" r:id="Rfed2fde8929a483d"/>
    <p:sldId xmlns:r="http://schemas.openxmlformats.org/officeDocument/2006/relationships" id="259" r:id="R6952b3ae96444d25"/>
    <p:sldId xmlns:r="http://schemas.openxmlformats.org/officeDocument/2006/relationships" id="260" r:id="R2ae2d56275774822"/>
    <p:sldId xmlns:r="http://schemas.openxmlformats.org/officeDocument/2006/relationships" id="261" r:id="Re8a985cae4ce4ee4"/>
    <p:sldId xmlns:r="http://schemas.openxmlformats.org/officeDocument/2006/relationships" id="262" r:id="R56aa2a866eb7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89faa6f0344124" /><Relationship Type="http://schemas.openxmlformats.org/officeDocument/2006/relationships/slide" Target="/ppt/slides/slide1.xml" Id="Rc87966156692428e" /><Relationship Type="http://schemas.openxmlformats.org/officeDocument/2006/relationships/slide" Target="/ppt/slides/slide2.xml" Id="R985d94308f9040c6" /><Relationship Type="http://schemas.openxmlformats.org/officeDocument/2006/relationships/slide" Target="/ppt/slides/slide3.xml" Id="Rfed2fde8929a483d" /><Relationship Type="http://schemas.openxmlformats.org/officeDocument/2006/relationships/slide" Target="/ppt/slides/slide4.xml" Id="R6952b3ae96444d25" /><Relationship Type="http://schemas.openxmlformats.org/officeDocument/2006/relationships/slide" Target="/ppt/slides/slide5.xml" Id="R2ae2d56275774822" /><Relationship Type="http://schemas.openxmlformats.org/officeDocument/2006/relationships/slide" Target="/ppt/slides/slide6.xml" Id="Re8a985cae4ce4ee4" /><Relationship Type="http://schemas.openxmlformats.org/officeDocument/2006/relationships/slide" Target="/ppt/slides/slide7.xml" Id="R56aa2a866eb7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c7410c9ba949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9b020297b4694" /><Relationship Type="http://schemas.openxmlformats.org/officeDocument/2006/relationships/theme" Target="/ppt/slideMasters/theme/theme1.xml" Id="R9321c541a5404e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d9b020297b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2234458f0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ed0c0380849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3dc1d39b948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08c90748d4f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76e6adc8144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1bc26f34b44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82ab7eb7e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 HALVORSEN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HALVORSEN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30 923 458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8 307 831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16 070 081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EIKREM RYNNING-TØNNESEN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SAGENE MODELLVERKSTED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SAGENE MODELLVERKSTED AS  –  26,3 %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STORDAL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Rosenborggata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23 38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ledelsen@sh-arkitekter.no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www.steinhalvorsenarkitekter.no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976 842 006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 HALVORSEN ARKITEKTER AS</a:t>
            </a:r>
          </a:p>
        </p:txBody>
      </p:sp>
    </p:spTree>
  </p:cSld>
  <p:clrMapOvr>
    <a:masterClrMapping xmlns:a="http://schemas.openxmlformats.org/drawingml/2006/main"/>
  </p:clrMapOvr>
</p:sld>
</file>