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8ce341f2a24a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1b674f12404f75"/>
  </p:sldMasterIdLst>
  <p:sldIdLst>
    <p:sldId xmlns:r="http://schemas.openxmlformats.org/officeDocument/2006/relationships" id="256" r:id="R6945639e9c5142a9"/>
    <p:sldId xmlns:r="http://schemas.openxmlformats.org/officeDocument/2006/relationships" id="257" r:id="R3dd921d0a6574308"/>
    <p:sldId xmlns:r="http://schemas.openxmlformats.org/officeDocument/2006/relationships" id="258" r:id="R650d7a2982824abb"/>
    <p:sldId xmlns:r="http://schemas.openxmlformats.org/officeDocument/2006/relationships" id="259" r:id="R32b54aea6f9a4731"/>
    <p:sldId xmlns:r="http://schemas.openxmlformats.org/officeDocument/2006/relationships" id="260" r:id="R7a3f6d845b624a6d"/>
    <p:sldId xmlns:r="http://schemas.openxmlformats.org/officeDocument/2006/relationships" id="261" r:id="Rce903813ec414525"/>
    <p:sldId xmlns:r="http://schemas.openxmlformats.org/officeDocument/2006/relationships" id="262" r:id="Rb7679eea333e42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1b674f12404f75" /><Relationship Type="http://schemas.openxmlformats.org/officeDocument/2006/relationships/slide" Target="/ppt/slides/slide1.xml" Id="R6945639e9c5142a9" /><Relationship Type="http://schemas.openxmlformats.org/officeDocument/2006/relationships/slide" Target="/ppt/slides/slide2.xml" Id="R3dd921d0a6574308" /><Relationship Type="http://schemas.openxmlformats.org/officeDocument/2006/relationships/slide" Target="/ppt/slides/slide3.xml" Id="R650d7a2982824abb" /><Relationship Type="http://schemas.openxmlformats.org/officeDocument/2006/relationships/slide" Target="/ppt/slides/slide4.xml" Id="R32b54aea6f9a4731" /><Relationship Type="http://schemas.openxmlformats.org/officeDocument/2006/relationships/slide" Target="/ppt/slides/slide5.xml" Id="R7a3f6d845b624a6d" /><Relationship Type="http://schemas.openxmlformats.org/officeDocument/2006/relationships/slide" Target="/ppt/slides/slide6.xml" Id="Rce903813ec414525" /><Relationship Type="http://schemas.openxmlformats.org/officeDocument/2006/relationships/slide" Target="/ppt/slides/slide7.xml" Id="Rb7679eea333e42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e96eb5ac2346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0e670d452c46de" /><Relationship Type="http://schemas.openxmlformats.org/officeDocument/2006/relationships/theme" Target="/ppt/slideMasters/theme/theme1.xml" Id="R345489951d644e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0e670d452c46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9e1a7f6f7442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6013deda0249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411463452a49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6ff487f78f4d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78f2667dad46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5392d1a07541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f32146729547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 HALVORSEN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 HALVORSEN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 HALVORSEN ARKITEKTER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 HALVORSEN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 HALVORSEN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 HALVORSEN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38 020 906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1 074 065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896 751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7 795 840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14 406 919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 HALVORSEN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RYNNING-TØNNESEN MAGNUS E  –  39,9 %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SAGENE MODELLVERKSTED AS  –  28,9 %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SAGENE MODELLVERKSTED AS  –  26,3 %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STORDAL ASGEIR  –  4,9 %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 HALVORSEN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Rosenborggata 19A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23 38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www.sh-arkitekter.no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976 842 006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 HALVORSEN ARKITEKTER AS</a:t>
            </a:r>
          </a:p>
        </p:txBody>
      </p:sp>
    </p:spTree>
  </p:cSld>
  <p:clrMapOvr>
    <a:masterClrMapping xmlns:a="http://schemas.openxmlformats.org/drawingml/2006/main"/>
  </p:clrMapOvr>
</p:sld>
</file>