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069121297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3764df8d34950"/>
  </p:sldMasterIdLst>
  <p:sldIdLst>
    <p:sldId xmlns:r="http://schemas.openxmlformats.org/officeDocument/2006/relationships" id="256" r:id="Rd7a4846e0169465e"/>
    <p:sldId xmlns:r="http://schemas.openxmlformats.org/officeDocument/2006/relationships" id="257" r:id="Rc4b5226aa5fa49b0"/>
    <p:sldId xmlns:r="http://schemas.openxmlformats.org/officeDocument/2006/relationships" id="258" r:id="Rde71a2022be54612"/>
    <p:sldId xmlns:r="http://schemas.openxmlformats.org/officeDocument/2006/relationships" id="259" r:id="Reba641fbb9ba4d35"/>
    <p:sldId xmlns:r="http://schemas.openxmlformats.org/officeDocument/2006/relationships" id="260" r:id="Rca10496cce7c4b80"/>
    <p:sldId xmlns:r="http://schemas.openxmlformats.org/officeDocument/2006/relationships" id="261" r:id="R6b6856d4050e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3764df8d34950" /><Relationship Type="http://schemas.openxmlformats.org/officeDocument/2006/relationships/slide" Target="/ppt/slides/slide1.xml" Id="Rd7a4846e0169465e" /><Relationship Type="http://schemas.openxmlformats.org/officeDocument/2006/relationships/slide" Target="/ppt/slides/slide2.xml" Id="Rc4b5226aa5fa49b0" /><Relationship Type="http://schemas.openxmlformats.org/officeDocument/2006/relationships/slide" Target="/ppt/slides/slide3.xml" Id="Rde71a2022be54612" /><Relationship Type="http://schemas.openxmlformats.org/officeDocument/2006/relationships/slide" Target="/ppt/slides/slide4.xml" Id="Reba641fbb9ba4d35" /><Relationship Type="http://schemas.openxmlformats.org/officeDocument/2006/relationships/slide" Target="/ppt/slides/slide5.xml" Id="Rca10496cce7c4b80" /><Relationship Type="http://schemas.openxmlformats.org/officeDocument/2006/relationships/slide" Target="/ppt/slides/slide6.xml" Id="R6b6856d4050e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8d2087c5a45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e151f64a04d54" /><Relationship Type="http://schemas.openxmlformats.org/officeDocument/2006/relationships/theme" Target="/ppt/slideMasters/theme/theme1.xml" Id="Rcc797066cf6f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ee151f64a0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420d8432c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dc31093814e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96887a0ad4b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bf69447d34b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84c0307144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99ec06a13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JERNBANEETATENS SAMFUNDSBYGNING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JERNBANEETATENS SAMFUNDSBYGNING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16 501 165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16 501 972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Norsk jernbaneforbund, 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976 813 596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