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cbf64e778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b95e339a84d90"/>
  </p:sldMasterIdLst>
  <p:sldIdLst>
    <p:sldId xmlns:r="http://schemas.openxmlformats.org/officeDocument/2006/relationships" id="256" r:id="R15471f95d00d4ef4"/>
    <p:sldId xmlns:r="http://schemas.openxmlformats.org/officeDocument/2006/relationships" id="257" r:id="R5df7e0748f64435b"/>
    <p:sldId xmlns:r="http://schemas.openxmlformats.org/officeDocument/2006/relationships" id="258" r:id="Rdf6987fc995b402a"/>
    <p:sldId xmlns:r="http://schemas.openxmlformats.org/officeDocument/2006/relationships" id="259" r:id="Rc45be4d6fe1f4581"/>
    <p:sldId xmlns:r="http://schemas.openxmlformats.org/officeDocument/2006/relationships" id="260" r:id="Ra4dbfb61a615468a"/>
    <p:sldId xmlns:r="http://schemas.openxmlformats.org/officeDocument/2006/relationships" id="261" r:id="R26263275556a48e4"/>
    <p:sldId xmlns:r="http://schemas.openxmlformats.org/officeDocument/2006/relationships" id="262" r:id="Rc72c16c2cb06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b95e339a84d90" /><Relationship Type="http://schemas.openxmlformats.org/officeDocument/2006/relationships/slide" Target="/ppt/slides/slide1.xml" Id="R15471f95d00d4ef4" /><Relationship Type="http://schemas.openxmlformats.org/officeDocument/2006/relationships/slide" Target="/ppt/slides/slide2.xml" Id="R5df7e0748f64435b" /><Relationship Type="http://schemas.openxmlformats.org/officeDocument/2006/relationships/slide" Target="/ppt/slides/slide3.xml" Id="Rdf6987fc995b402a" /><Relationship Type="http://schemas.openxmlformats.org/officeDocument/2006/relationships/slide" Target="/ppt/slides/slide4.xml" Id="Rc45be4d6fe1f4581" /><Relationship Type="http://schemas.openxmlformats.org/officeDocument/2006/relationships/slide" Target="/ppt/slides/slide5.xml" Id="Ra4dbfb61a615468a" /><Relationship Type="http://schemas.openxmlformats.org/officeDocument/2006/relationships/slide" Target="/ppt/slides/slide6.xml" Id="R26263275556a48e4" /><Relationship Type="http://schemas.openxmlformats.org/officeDocument/2006/relationships/slide" Target="/ppt/slides/slide7.xml" Id="Rc72c16c2cb06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cc432c5f0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b0fd295554a74" /><Relationship Type="http://schemas.openxmlformats.org/officeDocument/2006/relationships/theme" Target="/ppt/slideMasters/theme/theme1.xml" Id="Rb789cb28ab0f40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b0fd29555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12d255ec8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fef18e2cc4d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070903bab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952f89f2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b0cf7c78f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fb40168ec41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106d96b1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JØLSTER UTBYGGINGSSELSKAP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JØLSTER UTBYGGINGSSELSKAP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976 803 701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JØLSTER UTBYGGINGSSELSKAP AS</a:t>
            </a:r>
          </a:p>
        </p:txBody>
      </p:sp>
    </p:spTree>
  </p:cSld>
  <p:clrMapOvr>
    <a:masterClrMapping xmlns:a="http://schemas.openxmlformats.org/drawingml/2006/main"/>
  </p:clrMapOvr>
</p:sld>
</file>