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21c583dd7743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3bde6a6864356"/>
  </p:sldMasterIdLst>
  <p:sldIdLst>
    <p:sldId xmlns:r="http://schemas.openxmlformats.org/officeDocument/2006/relationships" id="256" r:id="R38ebce5446264aef"/>
    <p:sldId xmlns:r="http://schemas.openxmlformats.org/officeDocument/2006/relationships" id="257" r:id="Rda1178c7556e4544"/>
    <p:sldId xmlns:r="http://schemas.openxmlformats.org/officeDocument/2006/relationships" id="258" r:id="Rdaecbe53baf44b9b"/>
    <p:sldId xmlns:r="http://schemas.openxmlformats.org/officeDocument/2006/relationships" id="259" r:id="R64fa65db68e84825"/>
    <p:sldId xmlns:r="http://schemas.openxmlformats.org/officeDocument/2006/relationships" id="260" r:id="R5f93bd3d36b84bce"/>
    <p:sldId xmlns:r="http://schemas.openxmlformats.org/officeDocument/2006/relationships" id="261" r:id="Ra36ece77cdb34b21"/>
    <p:sldId xmlns:r="http://schemas.openxmlformats.org/officeDocument/2006/relationships" id="262" r:id="R1314b30dc2ed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3bde6a6864356" /><Relationship Type="http://schemas.openxmlformats.org/officeDocument/2006/relationships/slide" Target="/ppt/slides/slide1.xml" Id="R38ebce5446264aef" /><Relationship Type="http://schemas.openxmlformats.org/officeDocument/2006/relationships/slide" Target="/ppt/slides/slide2.xml" Id="Rda1178c7556e4544" /><Relationship Type="http://schemas.openxmlformats.org/officeDocument/2006/relationships/slide" Target="/ppt/slides/slide3.xml" Id="Rdaecbe53baf44b9b" /><Relationship Type="http://schemas.openxmlformats.org/officeDocument/2006/relationships/slide" Target="/ppt/slides/slide4.xml" Id="R64fa65db68e84825" /><Relationship Type="http://schemas.openxmlformats.org/officeDocument/2006/relationships/slide" Target="/ppt/slides/slide5.xml" Id="R5f93bd3d36b84bce" /><Relationship Type="http://schemas.openxmlformats.org/officeDocument/2006/relationships/slide" Target="/ppt/slides/slide6.xml" Id="Ra36ece77cdb34b21" /><Relationship Type="http://schemas.openxmlformats.org/officeDocument/2006/relationships/slide" Target="/ppt/slides/slide7.xml" Id="R1314b30dc2ed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a5c6d0637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16653b2b44d7" /><Relationship Type="http://schemas.openxmlformats.org/officeDocument/2006/relationships/theme" Target="/ppt/slideMasters/theme/theme1.xml" Id="Rf894d8de2b81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316653b2b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3b389427b41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693eea323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eca85df26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f46c54e79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571031392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dba1af34a44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d56bd8dad48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CORNER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3 081 893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8 155 316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12 884 127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ODD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Fiskeriveien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63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976 792 009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