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8af07d918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869ec247141b8"/>
  </p:sldMasterIdLst>
  <p:sldIdLst>
    <p:sldId xmlns:r="http://schemas.openxmlformats.org/officeDocument/2006/relationships" id="256" r:id="R2605bd510c9d45e5"/>
    <p:sldId xmlns:r="http://schemas.openxmlformats.org/officeDocument/2006/relationships" id="257" r:id="R94105a83d6e44d71"/>
    <p:sldId xmlns:r="http://schemas.openxmlformats.org/officeDocument/2006/relationships" id="258" r:id="Rbc0d2710e48d463f"/>
    <p:sldId xmlns:r="http://schemas.openxmlformats.org/officeDocument/2006/relationships" id="259" r:id="R1865345b08d24268"/>
    <p:sldId xmlns:r="http://schemas.openxmlformats.org/officeDocument/2006/relationships" id="260" r:id="R3b18230c021d4a98"/>
    <p:sldId xmlns:r="http://schemas.openxmlformats.org/officeDocument/2006/relationships" id="261" r:id="R14813ec7e319405f"/>
    <p:sldId xmlns:r="http://schemas.openxmlformats.org/officeDocument/2006/relationships" id="262" r:id="Rc8b6c18e9009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869ec247141b8" /><Relationship Type="http://schemas.openxmlformats.org/officeDocument/2006/relationships/slide" Target="/ppt/slides/slide1.xml" Id="R2605bd510c9d45e5" /><Relationship Type="http://schemas.openxmlformats.org/officeDocument/2006/relationships/slide" Target="/ppt/slides/slide2.xml" Id="R94105a83d6e44d71" /><Relationship Type="http://schemas.openxmlformats.org/officeDocument/2006/relationships/slide" Target="/ppt/slides/slide3.xml" Id="Rbc0d2710e48d463f" /><Relationship Type="http://schemas.openxmlformats.org/officeDocument/2006/relationships/slide" Target="/ppt/slides/slide4.xml" Id="R1865345b08d24268" /><Relationship Type="http://schemas.openxmlformats.org/officeDocument/2006/relationships/slide" Target="/ppt/slides/slide5.xml" Id="R3b18230c021d4a98" /><Relationship Type="http://schemas.openxmlformats.org/officeDocument/2006/relationships/slide" Target="/ppt/slides/slide6.xml" Id="R14813ec7e319405f" /><Relationship Type="http://schemas.openxmlformats.org/officeDocument/2006/relationships/slide" Target="/ppt/slides/slide7.xml" Id="Rc8b6c18e9009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f01caa703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340be27544aa9" /><Relationship Type="http://schemas.openxmlformats.org/officeDocument/2006/relationships/theme" Target="/ppt/slideMasters/theme/theme1.xml" Id="R26e3cb35f721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340be2754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83484c0f8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5fdd12daa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63df4c124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4be92c9e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1106cf3e640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664a3add45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039f37c87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37 019 059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7 893 420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44 346 762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CAPRICORN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MORTEN ØIEN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SIGDESTAD THOMAS LUND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STRØMSTAD GRUPPEN AB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BODDCO AS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M INVEST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adm@enonic.com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976 786 270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ENONIC AS</a:t>
            </a:r>
          </a:p>
        </p:txBody>
      </p:sp>
    </p:spTree>
  </p:cSld>
  <p:clrMapOvr>
    <a:masterClrMapping xmlns:a="http://schemas.openxmlformats.org/drawingml/2006/main"/>
  </p:clrMapOvr>
</p:sld>
</file>