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b0f575271c40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6a9eb364644aaf"/>
  </p:sldMasterIdLst>
  <p:sldIdLst>
    <p:sldId xmlns:r="http://schemas.openxmlformats.org/officeDocument/2006/relationships" id="256" r:id="Ra472840fcb854dc1"/>
    <p:sldId xmlns:r="http://schemas.openxmlformats.org/officeDocument/2006/relationships" id="257" r:id="R55b7c119ff2045b1"/>
    <p:sldId xmlns:r="http://schemas.openxmlformats.org/officeDocument/2006/relationships" id="258" r:id="R41ca36d80174431b"/>
    <p:sldId xmlns:r="http://schemas.openxmlformats.org/officeDocument/2006/relationships" id="259" r:id="Ra7c10f40e8394519"/>
    <p:sldId xmlns:r="http://schemas.openxmlformats.org/officeDocument/2006/relationships" id="260" r:id="R76fbcaadaf2e42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6a9eb364644aaf" /><Relationship Type="http://schemas.openxmlformats.org/officeDocument/2006/relationships/slide" Target="/ppt/slides/slide1.xml" Id="Ra472840fcb854dc1" /><Relationship Type="http://schemas.openxmlformats.org/officeDocument/2006/relationships/slide" Target="/ppt/slides/slide2.xml" Id="R55b7c119ff2045b1" /><Relationship Type="http://schemas.openxmlformats.org/officeDocument/2006/relationships/slide" Target="/ppt/slides/slide3.xml" Id="R41ca36d80174431b" /><Relationship Type="http://schemas.openxmlformats.org/officeDocument/2006/relationships/slide" Target="/ppt/slides/slide4.xml" Id="Ra7c10f40e8394519" /><Relationship Type="http://schemas.openxmlformats.org/officeDocument/2006/relationships/slide" Target="/ppt/slides/slide5.xml" Id="R76fbcaadaf2e42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08c41aca1b45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730e1b3654b91" /><Relationship Type="http://schemas.openxmlformats.org/officeDocument/2006/relationships/theme" Target="/ppt/slideMasters/theme/theme1.xml" Id="R90bade5d1ab042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f730e1b3654b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d8052160f46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90669379841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7d012526d45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83d42ef264f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1030169c645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MAJAVATN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MAJAVATN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MAJAVATN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MAJAVATN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MAJAVATN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MAJAVATN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976 779 363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MAJAVATN EIENDOM AS</a:t>
            </a:r>
          </a:p>
        </p:txBody>
      </p:sp>
    </p:spTree>
  </p:cSld>
  <p:clrMapOvr>
    <a:masterClrMapping xmlns:a="http://schemas.openxmlformats.org/drawingml/2006/main"/>
  </p:clrMapOvr>
</p:sld>
</file>