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ad5175465349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0559d30b1d405b"/>
  </p:sldMasterIdLst>
  <p:sldIdLst>
    <p:sldId xmlns:r="http://schemas.openxmlformats.org/officeDocument/2006/relationships" id="256" r:id="Ra262ba0bd8484c4c"/>
    <p:sldId xmlns:r="http://schemas.openxmlformats.org/officeDocument/2006/relationships" id="257" r:id="R8a75c84de4994a9c"/>
    <p:sldId xmlns:r="http://schemas.openxmlformats.org/officeDocument/2006/relationships" id="258" r:id="R253a69a4637742d5"/>
    <p:sldId xmlns:r="http://schemas.openxmlformats.org/officeDocument/2006/relationships" id="259" r:id="Rec49738ac05644de"/>
    <p:sldId xmlns:r="http://schemas.openxmlformats.org/officeDocument/2006/relationships" id="260" r:id="R7ec49f150fe74d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0559d30b1d405b" /><Relationship Type="http://schemas.openxmlformats.org/officeDocument/2006/relationships/slide" Target="/ppt/slides/slide1.xml" Id="Ra262ba0bd8484c4c" /><Relationship Type="http://schemas.openxmlformats.org/officeDocument/2006/relationships/slide" Target="/ppt/slides/slide2.xml" Id="R8a75c84de4994a9c" /><Relationship Type="http://schemas.openxmlformats.org/officeDocument/2006/relationships/slide" Target="/ppt/slides/slide3.xml" Id="R253a69a4637742d5" /><Relationship Type="http://schemas.openxmlformats.org/officeDocument/2006/relationships/slide" Target="/ppt/slides/slide4.xml" Id="Rec49738ac05644de" /><Relationship Type="http://schemas.openxmlformats.org/officeDocument/2006/relationships/slide" Target="/ppt/slides/slide5.xml" Id="R7ec49f150fe74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81dad64f8e40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9960a2d614e72" /><Relationship Type="http://schemas.openxmlformats.org/officeDocument/2006/relationships/theme" Target="/ppt/slideMasters/theme/theme1.xml" Id="Rc7b97258b2bc4c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99960a2d614e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1fa1723aa47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3482027c645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60073420144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161974c4f4d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2d5d671b340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