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cd9b70bf8947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c52dff204f4050"/>
  </p:sldMasterIdLst>
  <p:sldIdLst>
    <p:sldId xmlns:r="http://schemas.openxmlformats.org/officeDocument/2006/relationships" id="256" r:id="R6606d14a83aa45a3"/>
    <p:sldId xmlns:r="http://schemas.openxmlformats.org/officeDocument/2006/relationships" id="257" r:id="R94797d156bb443f1"/>
    <p:sldId xmlns:r="http://schemas.openxmlformats.org/officeDocument/2006/relationships" id="258" r:id="Rd16ad8ea83a344ba"/>
    <p:sldId xmlns:r="http://schemas.openxmlformats.org/officeDocument/2006/relationships" id="259" r:id="R8410add8aced406c"/>
    <p:sldId xmlns:r="http://schemas.openxmlformats.org/officeDocument/2006/relationships" id="260" r:id="R3d3c4dae94b0431e"/>
    <p:sldId xmlns:r="http://schemas.openxmlformats.org/officeDocument/2006/relationships" id="261" r:id="R769610b019fb4d25"/>
    <p:sldId xmlns:r="http://schemas.openxmlformats.org/officeDocument/2006/relationships" id="262" r:id="R6ece7e8f4fd54a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52dff204f4050" /><Relationship Type="http://schemas.openxmlformats.org/officeDocument/2006/relationships/slide" Target="/ppt/slides/slide1.xml" Id="R6606d14a83aa45a3" /><Relationship Type="http://schemas.openxmlformats.org/officeDocument/2006/relationships/slide" Target="/ppt/slides/slide2.xml" Id="R94797d156bb443f1" /><Relationship Type="http://schemas.openxmlformats.org/officeDocument/2006/relationships/slide" Target="/ppt/slides/slide3.xml" Id="Rd16ad8ea83a344ba" /><Relationship Type="http://schemas.openxmlformats.org/officeDocument/2006/relationships/slide" Target="/ppt/slides/slide4.xml" Id="R8410add8aced406c" /><Relationship Type="http://schemas.openxmlformats.org/officeDocument/2006/relationships/slide" Target="/ppt/slides/slide5.xml" Id="R3d3c4dae94b0431e" /><Relationship Type="http://schemas.openxmlformats.org/officeDocument/2006/relationships/slide" Target="/ppt/slides/slide6.xml" Id="R769610b019fb4d25" /><Relationship Type="http://schemas.openxmlformats.org/officeDocument/2006/relationships/slide" Target="/ppt/slides/slide7.xml" Id="R6ece7e8f4fd54a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40ae787c3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7f38080ad439d" /><Relationship Type="http://schemas.openxmlformats.org/officeDocument/2006/relationships/theme" Target="/ppt/slideMasters/theme/theme1.xml" Id="R847707742baf48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d7f38080ad43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efe7f00214f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7adce071c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1d04c12f3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440d5404942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886ccff7147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dcd814dbb4d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a41762959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