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d45e98a00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cb6a62dd6942f2"/>
  </p:sldMasterIdLst>
  <p:sldIdLst>
    <p:sldId xmlns:r="http://schemas.openxmlformats.org/officeDocument/2006/relationships" id="256" r:id="R4d6651fb985046ff"/>
    <p:sldId xmlns:r="http://schemas.openxmlformats.org/officeDocument/2006/relationships" id="257" r:id="Rca541e61b1b54637"/>
    <p:sldId xmlns:r="http://schemas.openxmlformats.org/officeDocument/2006/relationships" id="258" r:id="R540bf0fe894a46b1"/>
    <p:sldId xmlns:r="http://schemas.openxmlformats.org/officeDocument/2006/relationships" id="259" r:id="R33bc593230d848e9"/>
    <p:sldId xmlns:r="http://schemas.openxmlformats.org/officeDocument/2006/relationships" id="260" r:id="Rfd19de815ade488e"/>
    <p:sldId xmlns:r="http://schemas.openxmlformats.org/officeDocument/2006/relationships" id="261" r:id="Rcb7460856d65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b6a62dd6942f2" /><Relationship Type="http://schemas.openxmlformats.org/officeDocument/2006/relationships/slide" Target="/ppt/slides/slide1.xml" Id="R4d6651fb985046ff" /><Relationship Type="http://schemas.openxmlformats.org/officeDocument/2006/relationships/slide" Target="/ppt/slides/slide2.xml" Id="Rca541e61b1b54637" /><Relationship Type="http://schemas.openxmlformats.org/officeDocument/2006/relationships/slide" Target="/ppt/slides/slide3.xml" Id="R540bf0fe894a46b1" /><Relationship Type="http://schemas.openxmlformats.org/officeDocument/2006/relationships/slide" Target="/ppt/slides/slide4.xml" Id="R33bc593230d848e9" /><Relationship Type="http://schemas.openxmlformats.org/officeDocument/2006/relationships/slide" Target="/ppt/slides/slide5.xml" Id="Rfd19de815ade488e" /><Relationship Type="http://schemas.openxmlformats.org/officeDocument/2006/relationships/slide" Target="/ppt/slides/slide6.xml" Id="Rcb7460856d65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de8e92012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c3768f1ca4bd9" /><Relationship Type="http://schemas.openxmlformats.org/officeDocument/2006/relationships/theme" Target="/ppt/slideMasters/theme/theme1.xml" Id="R7a6e8ecd1799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c3768f1ca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ba5a1e7ca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37bba57a34b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bc1dceb0b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8e05204f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30f76081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9917a6374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HERØY SERVICEBÅT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 SERVICEBÅT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12 122 670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12 910 697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976 770 765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