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13acd9edd8f457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c08080d814c4b0f"/>
  </p:sldMasterIdLst>
  <p:sldIdLst>
    <p:sldId xmlns:r="http://schemas.openxmlformats.org/officeDocument/2006/relationships" id="256" r:id="R97f2dff093e64812"/>
    <p:sldId xmlns:r="http://schemas.openxmlformats.org/officeDocument/2006/relationships" id="257" r:id="Re3c31bbef3144feb"/>
    <p:sldId xmlns:r="http://schemas.openxmlformats.org/officeDocument/2006/relationships" id="258" r:id="Rd2d4f979a8984756"/>
    <p:sldId xmlns:r="http://schemas.openxmlformats.org/officeDocument/2006/relationships" id="259" r:id="Re327eb411f754438"/>
    <p:sldId xmlns:r="http://schemas.openxmlformats.org/officeDocument/2006/relationships" id="260" r:id="Recfcae878b56417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c08080d814c4b0f" /><Relationship Type="http://schemas.openxmlformats.org/officeDocument/2006/relationships/slide" Target="/ppt/slides/slide1.xml" Id="R97f2dff093e64812" /><Relationship Type="http://schemas.openxmlformats.org/officeDocument/2006/relationships/slide" Target="/ppt/slides/slide2.xml" Id="Re3c31bbef3144feb" /><Relationship Type="http://schemas.openxmlformats.org/officeDocument/2006/relationships/slide" Target="/ppt/slides/slide3.xml" Id="Rd2d4f979a8984756" /><Relationship Type="http://schemas.openxmlformats.org/officeDocument/2006/relationships/slide" Target="/ppt/slides/slide4.xml" Id="Re327eb411f754438" /><Relationship Type="http://schemas.openxmlformats.org/officeDocument/2006/relationships/slide" Target="/ppt/slides/slide5.xml" Id="Recfcae878b56417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b8f3b61b2e04fe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6e3acb9345485c" /><Relationship Type="http://schemas.openxmlformats.org/officeDocument/2006/relationships/theme" Target="/ppt/slideMasters/theme/theme1.xml" Id="R84ae07b5010648c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76e3acb9345485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680c40b4994d3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b237046bbd4bb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fdc5e42b6341c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1768ba93c3449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de1c6c3b1d4a8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BO ENTREPRENØR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 ENTREPRENØR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976 765 125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 ENTREPRENØR AS</a:t>
            </a:r>
          </a:p>
        </p:txBody>
      </p:sp>
    </p:spTree>
  </p:cSld>
  <p:clrMapOvr>
    <a:masterClrMapping xmlns:a="http://schemas.openxmlformats.org/drawingml/2006/main"/>
  </p:clrMapOvr>
</p:sld>
</file>