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345c541c1b4c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927bc2762c4031"/>
  </p:sldMasterIdLst>
  <p:sldIdLst>
    <p:sldId xmlns:r="http://schemas.openxmlformats.org/officeDocument/2006/relationships" id="256" r:id="R392fe10d2719405b"/>
    <p:sldId xmlns:r="http://schemas.openxmlformats.org/officeDocument/2006/relationships" id="257" r:id="R7155ff1e24a24838"/>
    <p:sldId xmlns:r="http://schemas.openxmlformats.org/officeDocument/2006/relationships" id="258" r:id="R07d748af8bfb4c3e"/>
    <p:sldId xmlns:r="http://schemas.openxmlformats.org/officeDocument/2006/relationships" id="259" r:id="Rd4208bdbaffc492e"/>
    <p:sldId xmlns:r="http://schemas.openxmlformats.org/officeDocument/2006/relationships" id="260" r:id="Rcd7df2cf78104d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927bc2762c4031" /><Relationship Type="http://schemas.openxmlformats.org/officeDocument/2006/relationships/slide" Target="/ppt/slides/slide1.xml" Id="R392fe10d2719405b" /><Relationship Type="http://schemas.openxmlformats.org/officeDocument/2006/relationships/slide" Target="/ppt/slides/slide2.xml" Id="R7155ff1e24a24838" /><Relationship Type="http://schemas.openxmlformats.org/officeDocument/2006/relationships/slide" Target="/ppt/slides/slide3.xml" Id="R07d748af8bfb4c3e" /><Relationship Type="http://schemas.openxmlformats.org/officeDocument/2006/relationships/slide" Target="/ppt/slides/slide4.xml" Id="Rd4208bdbaffc492e" /><Relationship Type="http://schemas.openxmlformats.org/officeDocument/2006/relationships/slide" Target="/ppt/slides/slide5.xml" Id="Rcd7df2cf78104d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fbf715229b4c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8d27ffa2947e3" /><Relationship Type="http://schemas.openxmlformats.org/officeDocument/2006/relationships/theme" Target="/ppt/slideMasters/theme/theme1.xml" Id="Rea4f9f72d42d44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88d27ffa2947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4eae52f9c44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ddefffc5f42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ffd3eaba444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4499b8f484f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5f8a1f2ec4f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SØEBERGKVARTALET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SØEBERGKVARTALET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SØEBERGKVARTALET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SØEBERGKVARTALET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SØEBERGKVARTALET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SØEBERGKVARTALET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976 761 367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SØEBERGKVARTALET AS</a:t>
            </a:r>
          </a:p>
        </p:txBody>
      </p:sp>
    </p:spTree>
  </p:cSld>
  <p:clrMapOvr>
    <a:masterClrMapping xmlns:a="http://schemas.openxmlformats.org/drawingml/2006/main"/>
  </p:clrMapOvr>
</p:sld>
</file>