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7d638da0a946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0be16fddd1421b"/>
  </p:sldMasterIdLst>
  <p:sldIdLst>
    <p:sldId xmlns:r="http://schemas.openxmlformats.org/officeDocument/2006/relationships" id="256" r:id="R7f908116eda0448b"/>
    <p:sldId xmlns:r="http://schemas.openxmlformats.org/officeDocument/2006/relationships" id="257" r:id="Rd4a7f9e8cf5e4727"/>
    <p:sldId xmlns:r="http://schemas.openxmlformats.org/officeDocument/2006/relationships" id="258" r:id="R65c0543fb6c34589"/>
    <p:sldId xmlns:r="http://schemas.openxmlformats.org/officeDocument/2006/relationships" id="259" r:id="R7886163a64cc4274"/>
    <p:sldId xmlns:r="http://schemas.openxmlformats.org/officeDocument/2006/relationships" id="260" r:id="R39a2c898c7e84c9b"/>
    <p:sldId xmlns:r="http://schemas.openxmlformats.org/officeDocument/2006/relationships" id="261" r:id="Ra18eac8549c34322"/>
    <p:sldId xmlns:r="http://schemas.openxmlformats.org/officeDocument/2006/relationships" id="262" r:id="R8d7e3dab6a1d4b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0be16fddd1421b" /><Relationship Type="http://schemas.openxmlformats.org/officeDocument/2006/relationships/slide" Target="/ppt/slides/slide1.xml" Id="R7f908116eda0448b" /><Relationship Type="http://schemas.openxmlformats.org/officeDocument/2006/relationships/slide" Target="/ppt/slides/slide2.xml" Id="Rd4a7f9e8cf5e4727" /><Relationship Type="http://schemas.openxmlformats.org/officeDocument/2006/relationships/slide" Target="/ppt/slides/slide3.xml" Id="R65c0543fb6c34589" /><Relationship Type="http://schemas.openxmlformats.org/officeDocument/2006/relationships/slide" Target="/ppt/slides/slide4.xml" Id="R7886163a64cc4274" /><Relationship Type="http://schemas.openxmlformats.org/officeDocument/2006/relationships/slide" Target="/ppt/slides/slide5.xml" Id="R39a2c898c7e84c9b" /><Relationship Type="http://schemas.openxmlformats.org/officeDocument/2006/relationships/slide" Target="/ppt/slides/slide6.xml" Id="Ra18eac8549c34322" /><Relationship Type="http://schemas.openxmlformats.org/officeDocument/2006/relationships/slide" Target="/ppt/slides/slide7.xml" Id="R8d7e3dab6a1d4b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44d2e960f547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05869454847af" /><Relationship Type="http://schemas.openxmlformats.org/officeDocument/2006/relationships/theme" Target="/ppt/slideMasters/theme/theme1.xml" Id="R69c2d49ca7be43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f05869454847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7ae49d46d43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c6a470714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ed66f113948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f39ea7ed04b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a9b31593749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e0785135f42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eebcf2fbd40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