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4b806cc2d4445b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324a69f5a33462c"/>
  </p:sldMasterIdLst>
  <p:sldIdLst>
    <p:sldId xmlns:r="http://schemas.openxmlformats.org/officeDocument/2006/relationships" id="256" r:id="R648f5b45978e4f32"/>
    <p:sldId xmlns:r="http://schemas.openxmlformats.org/officeDocument/2006/relationships" id="257" r:id="R0e38c111021f4ad4"/>
    <p:sldId xmlns:r="http://schemas.openxmlformats.org/officeDocument/2006/relationships" id="258" r:id="Rc6a09cc8d3b0489a"/>
    <p:sldId xmlns:r="http://schemas.openxmlformats.org/officeDocument/2006/relationships" id="259" r:id="R664974d106ec4814"/>
    <p:sldId xmlns:r="http://schemas.openxmlformats.org/officeDocument/2006/relationships" id="260" r:id="Ra2d6bdec58584273"/>
    <p:sldId xmlns:r="http://schemas.openxmlformats.org/officeDocument/2006/relationships" id="261" r:id="R99645f5e9a0846e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324a69f5a33462c" /><Relationship Type="http://schemas.openxmlformats.org/officeDocument/2006/relationships/slide" Target="/ppt/slides/slide1.xml" Id="R648f5b45978e4f32" /><Relationship Type="http://schemas.openxmlformats.org/officeDocument/2006/relationships/slide" Target="/ppt/slides/slide2.xml" Id="R0e38c111021f4ad4" /><Relationship Type="http://schemas.openxmlformats.org/officeDocument/2006/relationships/slide" Target="/ppt/slides/slide3.xml" Id="Rc6a09cc8d3b0489a" /><Relationship Type="http://schemas.openxmlformats.org/officeDocument/2006/relationships/slide" Target="/ppt/slides/slide4.xml" Id="R664974d106ec4814" /><Relationship Type="http://schemas.openxmlformats.org/officeDocument/2006/relationships/slide" Target="/ppt/slides/slide5.xml" Id="Ra2d6bdec58584273" /><Relationship Type="http://schemas.openxmlformats.org/officeDocument/2006/relationships/slide" Target="/ppt/slides/slide6.xml" Id="R99645f5e9a0846e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c1f4bd985f0480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89e87d57764ff2" /><Relationship Type="http://schemas.openxmlformats.org/officeDocument/2006/relationships/theme" Target="/ppt/slideMasters/theme/theme1.xml" Id="Rd7ba117ff3fb49e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689e87d57764ff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38e956d639453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cf7be97f9541f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ab97947dd24a4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4dcafbaeb044e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e6402a35c44d3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605c43cda14ae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FRETEX MIDTNORGE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FRETEX MIDTNORGE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FRETEX MIDTNORGE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FRETEX MIDTNORGE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FRETEX MIDTNORGE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FRETEX MIDTNORGE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2017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63 117 149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−2 758 936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−2 750 895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7 015 150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17 202 928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FRETEX MIDTNORGE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976 738 713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FRETEX MIDTNORGE AS</a:t>
            </a:r>
          </a:p>
        </p:txBody>
      </p:sp>
    </p:spTree>
  </p:cSld>
  <p:clrMapOvr>
    <a:masterClrMapping xmlns:a="http://schemas.openxmlformats.org/drawingml/2006/main"/>
  </p:clrMapOvr>
</p:sld>
</file>