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41845ebfdd44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565d79e36940e3"/>
  </p:sldMasterIdLst>
  <p:sldIdLst>
    <p:sldId xmlns:r="http://schemas.openxmlformats.org/officeDocument/2006/relationships" id="256" r:id="R7a3aa72658dc4abb"/>
    <p:sldId xmlns:r="http://schemas.openxmlformats.org/officeDocument/2006/relationships" id="257" r:id="R2b817553472e4d49"/>
    <p:sldId xmlns:r="http://schemas.openxmlformats.org/officeDocument/2006/relationships" id="258" r:id="Rda53754abaab4d30"/>
    <p:sldId xmlns:r="http://schemas.openxmlformats.org/officeDocument/2006/relationships" id="259" r:id="Rea3f2c0245bd4995"/>
    <p:sldId xmlns:r="http://schemas.openxmlformats.org/officeDocument/2006/relationships" id="260" r:id="R4cc48ed49ae04eea"/>
    <p:sldId xmlns:r="http://schemas.openxmlformats.org/officeDocument/2006/relationships" id="261" r:id="R782cc900e91a4c0d"/>
    <p:sldId xmlns:r="http://schemas.openxmlformats.org/officeDocument/2006/relationships" id="262" r:id="R920b676bc19845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565d79e36940e3" /><Relationship Type="http://schemas.openxmlformats.org/officeDocument/2006/relationships/slide" Target="/ppt/slides/slide1.xml" Id="R7a3aa72658dc4abb" /><Relationship Type="http://schemas.openxmlformats.org/officeDocument/2006/relationships/slide" Target="/ppt/slides/slide2.xml" Id="R2b817553472e4d49" /><Relationship Type="http://schemas.openxmlformats.org/officeDocument/2006/relationships/slide" Target="/ppt/slides/slide3.xml" Id="Rda53754abaab4d30" /><Relationship Type="http://schemas.openxmlformats.org/officeDocument/2006/relationships/slide" Target="/ppt/slides/slide4.xml" Id="Rea3f2c0245bd4995" /><Relationship Type="http://schemas.openxmlformats.org/officeDocument/2006/relationships/slide" Target="/ppt/slides/slide5.xml" Id="R4cc48ed49ae04eea" /><Relationship Type="http://schemas.openxmlformats.org/officeDocument/2006/relationships/slide" Target="/ppt/slides/slide6.xml" Id="R782cc900e91a4c0d" /><Relationship Type="http://schemas.openxmlformats.org/officeDocument/2006/relationships/slide" Target="/ppt/slides/slide7.xml" Id="R920b676bc19845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c290efd13245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b61fc1c604dad" /><Relationship Type="http://schemas.openxmlformats.org/officeDocument/2006/relationships/theme" Target="/ppt/slideMasters/theme/theme1.xml" Id="Rb7ad3586f70946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9b61fc1c604d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69c02745c4a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a14b730d44e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bd1982b4e40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57ff000934d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b16a2657340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48f79a79a4f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c26be1c7948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TAFJORD 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TAFJORD KRAFT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1 802 747 000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643 465 000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351 803 000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3 127 773 000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6 187 860 000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ÅLESUND KOMMUNE  –  32,5 %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EVINY AS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ÅLESUND KOMMUNE  –  20,1 %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EVINY AS  –  11,8 %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 KOMMUNE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 KOMMUNE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Retirovegen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10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post@tafjord.no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www.tafjord.no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976 726 626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TAFJORD KRAFT AS</a:t>
            </a:r>
          </a:p>
        </p:txBody>
      </p:sp>
    </p:spTree>
  </p:cSld>
  <p:clrMapOvr>
    <a:masterClrMapping xmlns:a="http://schemas.openxmlformats.org/drawingml/2006/main"/>
  </p:clrMapOvr>
</p:sld>
</file>