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a51d6e38bd4a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b0cdda64c7483a"/>
  </p:sldMasterIdLst>
  <p:sldIdLst>
    <p:sldId xmlns:r="http://schemas.openxmlformats.org/officeDocument/2006/relationships" id="256" r:id="R8621ef3603274a92"/>
    <p:sldId xmlns:r="http://schemas.openxmlformats.org/officeDocument/2006/relationships" id="257" r:id="Rb21e668a536846a5"/>
    <p:sldId xmlns:r="http://schemas.openxmlformats.org/officeDocument/2006/relationships" id="258" r:id="Rd554721a2d0443c9"/>
    <p:sldId xmlns:r="http://schemas.openxmlformats.org/officeDocument/2006/relationships" id="259" r:id="R10bb9fa786aa414e"/>
    <p:sldId xmlns:r="http://schemas.openxmlformats.org/officeDocument/2006/relationships" id="260" r:id="R8b7a9219e4e8437e"/>
    <p:sldId xmlns:r="http://schemas.openxmlformats.org/officeDocument/2006/relationships" id="261" r:id="R202868fd3a4a47ee"/>
    <p:sldId xmlns:r="http://schemas.openxmlformats.org/officeDocument/2006/relationships" id="262" r:id="R3e8cb79174254f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b0cdda64c7483a" /><Relationship Type="http://schemas.openxmlformats.org/officeDocument/2006/relationships/slide" Target="/ppt/slides/slide1.xml" Id="R8621ef3603274a92" /><Relationship Type="http://schemas.openxmlformats.org/officeDocument/2006/relationships/slide" Target="/ppt/slides/slide2.xml" Id="Rb21e668a536846a5" /><Relationship Type="http://schemas.openxmlformats.org/officeDocument/2006/relationships/slide" Target="/ppt/slides/slide3.xml" Id="Rd554721a2d0443c9" /><Relationship Type="http://schemas.openxmlformats.org/officeDocument/2006/relationships/slide" Target="/ppt/slides/slide4.xml" Id="R10bb9fa786aa414e" /><Relationship Type="http://schemas.openxmlformats.org/officeDocument/2006/relationships/slide" Target="/ppt/slides/slide5.xml" Id="R8b7a9219e4e8437e" /><Relationship Type="http://schemas.openxmlformats.org/officeDocument/2006/relationships/slide" Target="/ppt/slides/slide6.xml" Id="R202868fd3a4a47ee" /><Relationship Type="http://schemas.openxmlformats.org/officeDocument/2006/relationships/slide" Target="/ppt/slides/slide7.xml" Id="R3e8cb79174254f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2e8d670cd046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9979c991b04475" /><Relationship Type="http://schemas.openxmlformats.org/officeDocument/2006/relationships/theme" Target="/ppt/slideMasters/theme/theme1.xml" Id="Rb533166dcc0940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9979c991b044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8dc9b61b9f4a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598d6ab90242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c41b2b00494e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82980ff81d4b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4aa17a97f84f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53bc693ea546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4bedbb271f4f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RØR &amp; TANK ISOLERING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RØR &amp; TANK ISOLERING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RØR &amp; TANK ISOLERING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RØR &amp; TANK ISOLERING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RØR &amp; TANK ISOLERING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RØR &amp; TANK ISOLERING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9 050 040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115 249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88 767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1 543 578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3 112 102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RØR &amp; TANK ISOLERING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 KJELL ØISTEIN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 RUNE XAVIER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RØR &amp; TANK ISOLERING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976 726 111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RØR &amp; TANK ISOLERING AS</a:t>
            </a:r>
          </a:p>
        </p:txBody>
      </p:sp>
    </p:spTree>
  </p:cSld>
  <p:clrMapOvr>
    <a:masterClrMapping xmlns:a="http://schemas.openxmlformats.org/drawingml/2006/main"/>
  </p:clrMapOvr>
</p:sld>
</file>