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8eef9a4b048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74651e432647d6"/>
  </p:sldMasterIdLst>
  <p:sldIdLst>
    <p:sldId xmlns:r="http://schemas.openxmlformats.org/officeDocument/2006/relationships" id="256" r:id="R2c7ab26a4b064bf4"/>
    <p:sldId xmlns:r="http://schemas.openxmlformats.org/officeDocument/2006/relationships" id="257" r:id="Re366ddad508c4b25"/>
    <p:sldId xmlns:r="http://schemas.openxmlformats.org/officeDocument/2006/relationships" id="258" r:id="Rd2a42afa312f4fa2"/>
    <p:sldId xmlns:r="http://schemas.openxmlformats.org/officeDocument/2006/relationships" id="259" r:id="Raeaff8329ca747e3"/>
    <p:sldId xmlns:r="http://schemas.openxmlformats.org/officeDocument/2006/relationships" id="260" r:id="Re1678eb507ed4896"/>
    <p:sldId xmlns:r="http://schemas.openxmlformats.org/officeDocument/2006/relationships" id="261" r:id="R45d3655335f240c1"/>
    <p:sldId xmlns:r="http://schemas.openxmlformats.org/officeDocument/2006/relationships" id="262" r:id="R140da711ae65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4651e432647d6" /><Relationship Type="http://schemas.openxmlformats.org/officeDocument/2006/relationships/slide" Target="/ppt/slides/slide1.xml" Id="R2c7ab26a4b064bf4" /><Relationship Type="http://schemas.openxmlformats.org/officeDocument/2006/relationships/slide" Target="/ppt/slides/slide2.xml" Id="Re366ddad508c4b25" /><Relationship Type="http://schemas.openxmlformats.org/officeDocument/2006/relationships/slide" Target="/ppt/slides/slide3.xml" Id="Rd2a42afa312f4fa2" /><Relationship Type="http://schemas.openxmlformats.org/officeDocument/2006/relationships/slide" Target="/ppt/slides/slide4.xml" Id="Raeaff8329ca747e3" /><Relationship Type="http://schemas.openxmlformats.org/officeDocument/2006/relationships/slide" Target="/ppt/slides/slide5.xml" Id="Re1678eb507ed4896" /><Relationship Type="http://schemas.openxmlformats.org/officeDocument/2006/relationships/slide" Target="/ppt/slides/slide6.xml" Id="R45d3655335f240c1" /><Relationship Type="http://schemas.openxmlformats.org/officeDocument/2006/relationships/slide" Target="/ppt/slides/slide7.xml" Id="R140da711ae65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c5758324a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3cfe4fed4cc9" /><Relationship Type="http://schemas.openxmlformats.org/officeDocument/2006/relationships/theme" Target="/ppt/slideMasters/theme/theme1.xml" Id="Rb5380e55b8f5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33cfe4fed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c35e8b16c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b60b3f024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b71c61d4d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2c5aaa290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879fcc994d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0f37c984b4e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7e8cb0416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