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c5a6f380c44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8877a589a1446c"/>
  </p:sldMasterIdLst>
  <p:sldIdLst>
    <p:sldId xmlns:r="http://schemas.openxmlformats.org/officeDocument/2006/relationships" id="256" r:id="R3b341ed9fa124d4c"/>
    <p:sldId xmlns:r="http://schemas.openxmlformats.org/officeDocument/2006/relationships" id="257" r:id="Rd1341ac7815a4d0a"/>
    <p:sldId xmlns:r="http://schemas.openxmlformats.org/officeDocument/2006/relationships" id="258" r:id="Rb00062976da24125"/>
    <p:sldId xmlns:r="http://schemas.openxmlformats.org/officeDocument/2006/relationships" id="259" r:id="Raf5780f335ba4245"/>
    <p:sldId xmlns:r="http://schemas.openxmlformats.org/officeDocument/2006/relationships" id="260" r:id="R33bba05c62ef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877a589a1446c" /><Relationship Type="http://schemas.openxmlformats.org/officeDocument/2006/relationships/slide" Target="/ppt/slides/slide1.xml" Id="R3b341ed9fa124d4c" /><Relationship Type="http://schemas.openxmlformats.org/officeDocument/2006/relationships/slide" Target="/ppt/slides/slide2.xml" Id="Rd1341ac7815a4d0a" /><Relationship Type="http://schemas.openxmlformats.org/officeDocument/2006/relationships/slide" Target="/ppt/slides/slide3.xml" Id="Rb00062976da24125" /><Relationship Type="http://schemas.openxmlformats.org/officeDocument/2006/relationships/slide" Target="/ppt/slides/slide4.xml" Id="Raf5780f335ba4245" /><Relationship Type="http://schemas.openxmlformats.org/officeDocument/2006/relationships/slide" Target="/ppt/slides/slide5.xml" Id="R33bba05c62ef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06a6bafa5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25150ff95423d" /><Relationship Type="http://schemas.openxmlformats.org/officeDocument/2006/relationships/theme" Target="/ppt/slideMasters/theme/theme1.xml" Id="R3edd1c108ff3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25150ff95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a9d38f01d43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c20b3a00e4f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5290e3baa42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22d8e4bc246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8c5eb6d2d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SKADESANERING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SKADESANERING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976 719 670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SKADESANERING AS</a:t>
            </a:r>
          </a:p>
        </p:txBody>
      </p:sp>
    </p:spTree>
  </p:cSld>
  <p:clrMapOvr>
    <a:masterClrMapping xmlns:a="http://schemas.openxmlformats.org/drawingml/2006/main"/>
  </p:clrMapOvr>
</p:sld>
</file>