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3b0d4d0eb843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e5cb6305e1409d"/>
  </p:sldMasterIdLst>
  <p:sldIdLst>
    <p:sldId xmlns:r="http://schemas.openxmlformats.org/officeDocument/2006/relationships" id="256" r:id="R103de40e394e43f3"/>
    <p:sldId xmlns:r="http://schemas.openxmlformats.org/officeDocument/2006/relationships" id="257" r:id="R32d1a2f4b3e04fa5"/>
    <p:sldId xmlns:r="http://schemas.openxmlformats.org/officeDocument/2006/relationships" id="258" r:id="Rec49a8d5a32f4557"/>
    <p:sldId xmlns:r="http://schemas.openxmlformats.org/officeDocument/2006/relationships" id="259" r:id="Rbc59a9e1db37454e"/>
    <p:sldId xmlns:r="http://schemas.openxmlformats.org/officeDocument/2006/relationships" id="260" r:id="R5d54dfdaaf9f4e9b"/>
    <p:sldId xmlns:r="http://schemas.openxmlformats.org/officeDocument/2006/relationships" id="261" r:id="Rbaac4733210b47ac"/>
    <p:sldId xmlns:r="http://schemas.openxmlformats.org/officeDocument/2006/relationships" id="262" r:id="Rb4b0649416fa42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e5cb6305e1409d" /><Relationship Type="http://schemas.openxmlformats.org/officeDocument/2006/relationships/slide" Target="/ppt/slides/slide1.xml" Id="R103de40e394e43f3" /><Relationship Type="http://schemas.openxmlformats.org/officeDocument/2006/relationships/slide" Target="/ppt/slides/slide2.xml" Id="R32d1a2f4b3e04fa5" /><Relationship Type="http://schemas.openxmlformats.org/officeDocument/2006/relationships/slide" Target="/ppt/slides/slide3.xml" Id="Rec49a8d5a32f4557" /><Relationship Type="http://schemas.openxmlformats.org/officeDocument/2006/relationships/slide" Target="/ppt/slides/slide4.xml" Id="Rbc59a9e1db37454e" /><Relationship Type="http://schemas.openxmlformats.org/officeDocument/2006/relationships/slide" Target="/ppt/slides/slide5.xml" Id="R5d54dfdaaf9f4e9b" /><Relationship Type="http://schemas.openxmlformats.org/officeDocument/2006/relationships/slide" Target="/ppt/slides/slide6.xml" Id="Rbaac4733210b47ac" /><Relationship Type="http://schemas.openxmlformats.org/officeDocument/2006/relationships/slide" Target="/ppt/slides/slide7.xml" Id="Rb4b0649416fa42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025c45f9b44c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4ec6c9506400d" /><Relationship Type="http://schemas.openxmlformats.org/officeDocument/2006/relationships/theme" Target="/ppt/slideMasters/theme/theme1.xml" Id="Rd1f07eb597cb47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d4ec6c950640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eb4cb313841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e8be8439c4c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3d4911c814b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7248e01ee4e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2fd4e1a184d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84d03c9f640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7784ea4c943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VIGRA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VIGRA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VIGRA BYGG AS ble etablert [år] og holder til i Vigra.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VIGRA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VIGRA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VIGRA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15 940 907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2 524 331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2 052 550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3 667 135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5 768 461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VIGRA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ROALDSNES JAN-ARVE RØRVIK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BLINDHEIM JAN OVE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VIGRA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6040 Vigra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976 716 736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VIGRA BYGG AS</a:t>
            </a:r>
          </a:p>
        </p:txBody>
      </p:sp>
    </p:spTree>
  </p:cSld>
  <p:clrMapOvr>
    <a:masterClrMapping xmlns:a="http://schemas.openxmlformats.org/drawingml/2006/main"/>
  </p:clrMapOvr>
</p:sld>
</file>