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053f43f0e448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eddb5155984940"/>
  </p:sldMasterIdLst>
  <p:sldIdLst>
    <p:sldId xmlns:r="http://schemas.openxmlformats.org/officeDocument/2006/relationships" id="256" r:id="R471379aa7d614c03"/>
    <p:sldId xmlns:r="http://schemas.openxmlformats.org/officeDocument/2006/relationships" id="257" r:id="Rc922de9130c9437f"/>
    <p:sldId xmlns:r="http://schemas.openxmlformats.org/officeDocument/2006/relationships" id="258" r:id="Rce43af846270430d"/>
    <p:sldId xmlns:r="http://schemas.openxmlformats.org/officeDocument/2006/relationships" id="259" r:id="R7f15540b19cd4f02"/>
    <p:sldId xmlns:r="http://schemas.openxmlformats.org/officeDocument/2006/relationships" id="260" r:id="R51127b8aa414414a"/>
    <p:sldId xmlns:r="http://schemas.openxmlformats.org/officeDocument/2006/relationships" id="261" r:id="Rd5121463cf814904"/>
    <p:sldId xmlns:r="http://schemas.openxmlformats.org/officeDocument/2006/relationships" id="262" r:id="R80bcb8e64f71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eddb5155984940" /><Relationship Type="http://schemas.openxmlformats.org/officeDocument/2006/relationships/slide" Target="/ppt/slides/slide1.xml" Id="R471379aa7d614c03" /><Relationship Type="http://schemas.openxmlformats.org/officeDocument/2006/relationships/slide" Target="/ppt/slides/slide2.xml" Id="Rc922de9130c9437f" /><Relationship Type="http://schemas.openxmlformats.org/officeDocument/2006/relationships/slide" Target="/ppt/slides/slide3.xml" Id="Rce43af846270430d" /><Relationship Type="http://schemas.openxmlformats.org/officeDocument/2006/relationships/slide" Target="/ppt/slides/slide4.xml" Id="R7f15540b19cd4f02" /><Relationship Type="http://schemas.openxmlformats.org/officeDocument/2006/relationships/slide" Target="/ppt/slides/slide5.xml" Id="R51127b8aa414414a" /><Relationship Type="http://schemas.openxmlformats.org/officeDocument/2006/relationships/slide" Target="/ppt/slides/slide6.xml" Id="Rd5121463cf814904" /><Relationship Type="http://schemas.openxmlformats.org/officeDocument/2006/relationships/slide" Target="/ppt/slides/slide7.xml" Id="R80bcb8e64f71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e5370cbf747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9237c3221483f" /><Relationship Type="http://schemas.openxmlformats.org/officeDocument/2006/relationships/theme" Target="/ppt/slideMasters/theme/theme1.xml" Id="R508415fee05444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69237c322148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5723dce7949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a168e094c46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58ac4bd914b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f2183c4a54e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46d635a3940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4f9676fe44e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e241cd0214d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MILJØTAK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9 386 087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−1 373 317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10 410 212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Myragutua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