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f980e35bf844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6b5a69b7e443aa"/>
  </p:sldMasterIdLst>
  <p:sldIdLst>
    <p:sldId xmlns:r="http://schemas.openxmlformats.org/officeDocument/2006/relationships" id="256" r:id="Rafb323b59bd64c37"/>
    <p:sldId xmlns:r="http://schemas.openxmlformats.org/officeDocument/2006/relationships" id="257" r:id="R70acec18ac8e4b05"/>
    <p:sldId xmlns:r="http://schemas.openxmlformats.org/officeDocument/2006/relationships" id="258" r:id="R38f9091f76ce4702"/>
    <p:sldId xmlns:r="http://schemas.openxmlformats.org/officeDocument/2006/relationships" id="259" r:id="R060c76cfd4ea47b0"/>
    <p:sldId xmlns:r="http://schemas.openxmlformats.org/officeDocument/2006/relationships" id="260" r:id="R766195018fa947d0"/>
    <p:sldId xmlns:r="http://schemas.openxmlformats.org/officeDocument/2006/relationships" id="261" r:id="R0bdf8005244e4d63"/>
    <p:sldId xmlns:r="http://schemas.openxmlformats.org/officeDocument/2006/relationships" id="262" r:id="R232fd11d781747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6b5a69b7e443aa" /><Relationship Type="http://schemas.openxmlformats.org/officeDocument/2006/relationships/slide" Target="/ppt/slides/slide1.xml" Id="Rafb323b59bd64c37" /><Relationship Type="http://schemas.openxmlformats.org/officeDocument/2006/relationships/slide" Target="/ppt/slides/slide2.xml" Id="R70acec18ac8e4b05" /><Relationship Type="http://schemas.openxmlformats.org/officeDocument/2006/relationships/slide" Target="/ppt/slides/slide3.xml" Id="R38f9091f76ce4702" /><Relationship Type="http://schemas.openxmlformats.org/officeDocument/2006/relationships/slide" Target="/ppt/slides/slide4.xml" Id="R060c76cfd4ea47b0" /><Relationship Type="http://schemas.openxmlformats.org/officeDocument/2006/relationships/slide" Target="/ppt/slides/slide5.xml" Id="R766195018fa947d0" /><Relationship Type="http://schemas.openxmlformats.org/officeDocument/2006/relationships/slide" Target="/ppt/slides/slide6.xml" Id="R0bdf8005244e4d63" /><Relationship Type="http://schemas.openxmlformats.org/officeDocument/2006/relationships/slide" Target="/ppt/slides/slide7.xml" Id="R232fd11d781747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993f7da94844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a05ffb3da94702" /><Relationship Type="http://schemas.openxmlformats.org/officeDocument/2006/relationships/theme" Target="/ppt/slideMasters/theme/theme1.xml" Id="R777c047645014b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a05ffb3da947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fb22bfc8a74a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85ee8ac6bd43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8d0a3e2d0b40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39576691fe4b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e13876525140e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70b0586789433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e2f4e32c3d43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EGGEDAL VANN- OG AVLØPSSELSKAP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EGGEDAL VANN- OG AVLØPSSELSKAP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EGGEDAL VANN- OG AVLØPSSELSKAP AS ble etablert [år] og holder til i Eggedal.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EGGEDAL VANN- OG AVLØPSSELSKAP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EGGEDAL VANN- OG AVLØPSSELSKAP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EGGEDAL VANN- OG AVLØPSSELSKAP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6 344 989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990 407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452 068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2 300 022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13 807 240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EGGEDAL VANN- OG AVLØPSSELSKAP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SIGDAL KOMMUNE  –  52,1 %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AABØ KNUT JOHANNES  –  6,8 %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BRÅTEN HYTTEBYGG AS  –  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HAGLEBU SKISENTER AS  –  5,3 %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MEDALEN KRISTIAN TUNHØVD  –  5,3 %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MORTEN OLSEN AS  –  5,3 %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EGGEDAL VANN- OG AVLØPSSELSKAP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v/Frode Haugen, Tempelseterveien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3359 Eggedal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hagas-as@online.no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976 685 741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EGGEDAL VANN- OG AVLØPSSELSKAP AS</a:t>
            </a:r>
          </a:p>
        </p:txBody>
      </p:sp>
    </p:spTree>
  </p:cSld>
  <p:clrMapOvr>
    <a:masterClrMapping xmlns:a="http://schemas.openxmlformats.org/drawingml/2006/main"/>
  </p:clrMapOvr>
</p:sld>
</file>