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156ab541e4e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e9a91f52a44801"/>
  </p:sldMasterIdLst>
  <p:sldIdLst>
    <p:sldId xmlns:r="http://schemas.openxmlformats.org/officeDocument/2006/relationships" id="256" r:id="R0611ec00f6974fb9"/>
    <p:sldId xmlns:r="http://schemas.openxmlformats.org/officeDocument/2006/relationships" id="257" r:id="Rf037d83972df486f"/>
    <p:sldId xmlns:r="http://schemas.openxmlformats.org/officeDocument/2006/relationships" id="258" r:id="Rb00576b1338b48cb"/>
    <p:sldId xmlns:r="http://schemas.openxmlformats.org/officeDocument/2006/relationships" id="259" r:id="R8724525f51b74af3"/>
    <p:sldId xmlns:r="http://schemas.openxmlformats.org/officeDocument/2006/relationships" id="260" r:id="Rbd41fc60f64849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9a91f52a44801" /><Relationship Type="http://schemas.openxmlformats.org/officeDocument/2006/relationships/slide" Target="/ppt/slides/slide1.xml" Id="R0611ec00f6974fb9" /><Relationship Type="http://schemas.openxmlformats.org/officeDocument/2006/relationships/slide" Target="/ppt/slides/slide2.xml" Id="Rf037d83972df486f" /><Relationship Type="http://schemas.openxmlformats.org/officeDocument/2006/relationships/slide" Target="/ppt/slides/slide3.xml" Id="Rb00576b1338b48cb" /><Relationship Type="http://schemas.openxmlformats.org/officeDocument/2006/relationships/slide" Target="/ppt/slides/slide4.xml" Id="R8724525f51b74af3" /><Relationship Type="http://schemas.openxmlformats.org/officeDocument/2006/relationships/slide" Target="/ppt/slides/slide5.xml" Id="Rbd41fc60f64849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5fbcdcb3d4a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53f54b9ea4dff" /><Relationship Type="http://schemas.openxmlformats.org/officeDocument/2006/relationships/theme" Target="/ppt/slideMasters/theme/theme1.xml" Id="R3842d68d93b849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153f54b9ea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0b50966d043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9bb71338a40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32b80dee449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63b32178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1353cae6849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