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86029cfeca4f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c179b1f90d45a5"/>
  </p:sldMasterIdLst>
  <p:sldIdLst>
    <p:sldId xmlns:r="http://schemas.openxmlformats.org/officeDocument/2006/relationships" id="256" r:id="R56b4cf9c900a48e3"/>
    <p:sldId xmlns:r="http://schemas.openxmlformats.org/officeDocument/2006/relationships" id="257" r:id="R29a77fe3c20f4d49"/>
    <p:sldId xmlns:r="http://schemas.openxmlformats.org/officeDocument/2006/relationships" id="258" r:id="R7f8ccdfc0f4f4ab1"/>
    <p:sldId xmlns:r="http://schemas.openxmlformats.org/officeDocument/2006/relationships" id="259" r:id="R539a8f21d0274912"/>
    <p:sldId xmlns:r="http://schemas.openxmlformats.org/officeDocument/2006/relationships" id="260" r:id="R318c771621a84708"/>
    <p:sldId xmlns:r="http://schemas.openxmlformats.org/officeDocument/2006/relationships" id="261" r:id="R0c7e55cd0a184ec8"/>
    <p:sldId xmlns:r="http://schemas.openxmlformats.org/officeDocument/2006/relationships" id="262" r:id="R6a7d0016abd340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c179b1f90d45a5" /><Relationship Type="http://schemas.openxmlformats.org/officeDocument/2006/relationships/slide" Target="/ppt/slides/slide1.xml" Id="R56b4cf9c900a48e3" /><Relationship Type="http://schemas.openxmlformats.org/officeDocument/2006/relationships/slide" Target="/ppt/slides/slide2.xml" Id="R29a77fe3c20f4d49" /><Relationship Type="http://schemas.openxmlformats.org/officeDocument/2006/relationships/slide" Target="/ppt/slides/slide3.xml" Id="R7f8ccdfc0f4f4ab1" /><Relationship Type="http://schemas.openxmlformats.org/officeDocument/2006/relationships/slide" Target="/ppt/slides/slide4.xml" Id="R539a8f21d0274912" /><Relationship Type="http://schemas.openxmlformats.org/officeDocument/2006/relationships/slide" Target="/ppt/slides/slide5.xml" Id="R318c771621a84708" /><Relationship Type="http://schemas.openxmlformats.org/officeDocument/2006/relationships/slide" Target="/ppt/slides/slide6.xml" Id="R0c7e55cd0a184ec8" /><Relationship Type="http://schemas.openxmlformats.org/officeDocument/2006/relationships/slide" Target="/ppt/slides/slide7.xml" Id="R6a7d0016abd340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23c96c415648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4060d2c224732" /><Relationship Type="http://schemas.openxmlformats.org/officeDocument/2006/relationships/theme" Target="/ppt/slideMasters/theme/theme1.xml" Id="Rf3bd4c17a7d746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34060d2c2247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3a0880f2254e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3e74c4522b4c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37b00970c42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582aca98247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5b34dee0394e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0cecfaa43641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f24eddd9f846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UPS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UPS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UPS NORWAY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UPS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UPS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UPS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723 391 345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31 387 511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20 462 805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45 445 224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327 926 857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UPS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UPS LOGISTICS GROUP INT. B.V.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UPS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Selma Ellefsens vei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91 94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976 682 157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UPS NORWAY AS</a:t>
            </a:r>
          </a:p>
        </p:txBody>
      </p:sp>
    </p:spTree>
  </p:cSld>
  <p:clrMapOvr>
    <a:masterClrMapping xmlns:a="http://schemas.openxmlformats.org/drawingml/2006/main"/>
  </p:clrMapOvr>
</p:sld>
</file>