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0eb5cf46f04c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9d5121bb9a40ec"/>
  </p:sldMasterIdLst>
  <p:sldIdLst>
    <p:sldId xmlns:r="http://schemas.openxmlformats.org/officeDocument/2006/relationships" id="256" r:id="Rb8255e29919c407e"/>
    <p:sldId xmlns:r="http://schemas.openxmlformats.org/officeDocument/2006/relationships" id="257" r:id="Rc18871ecbc574d3c"/>
    <p:sldId xmlns:r="http://schemas.openxmlformats.org/officeDocument/2006/relationships" id="258" r:id="R7314fd8530c34099"/>
    <p:sldId xmlns:r="http://schemas.openxmlformats.org/officeDocument/2006/relationships" id="259" r:id="Ra2d71e0e63304507"/>
    <p:sldId xmlns:r="http://schemas.openxmlformats.org/officeDocument/2006/relationships" id="260" r:id="R528c5652d1c24bef"/>
    <p:sldId xmlns:r="http://schemas.openxmlformats.org/officeDocument/2006/relationships" id="261" r:id="Rc544a50342024020"/>
    <p:sldId xmlns:r="http://schemas.openxmlformats.org/officeDocument/2006/relationships" id="262" r:id="Re8d37f5c450642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9d5121bb9a40ec" /><Relationship Type="http://schemas.openxmlformats.org/officeDocument/2006/relationships/slide" Target="/ppt/slides/slide1.xml" Id="Rb8255e29919c407e" /><Relationship Type="http://schemas.openxmlformats.org/officeDocument/2006/relationships/slide" Target="/ppt/slides/slide2.xml" Id="Rc18871ecbc574d3c" /><Relationship Type="http://schemas.openxmlformats.org/officeDocument/2006/relationships/slide" Target="/ppt/slides/slide3.xml" Id="R7314fd8530c34099" /><Relationship Type="http://schemas.openxmlformats.org/officeDocument/2006/relationships/slide" Target="/ppt/slides/slide4.xml" Id="Ra2d71e0e63304507" /><Relationship Type="http://schemas.openxmlformats.org/officeDocument/2006/relationships/slide" Target="/ppt/slides/slide5.xml" Id="R528c5652d1c24bef" /><Relationship Type="http://schemas.openxmlformats.org/officeDocument/2006/relationships/slide" Target="/ppt/slides/slide6.xml" Id="Rc544a50342024020" /><Relationship Type="http://schemas.openxmlformats.org/officeDocument/2006/relationships/slide" Target="/ppt/slides/slide7.xml" Id="Re8d37f5c450642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3b0cd4e70041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45675b5f44c73" /><Relationship Type="http://schemas.openxmlformats.org/officeDocument/2006/relationships/theme" Target="/ppt/slideMasters/theme/theme1.xml" Id="Re4402dfe24ee4b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145675b5f44c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25f34d15048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0f1bac59147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f79c5bfdd4d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44ddbe16c47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df0f4a3be46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d114723ad4b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940df8af747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VIDAR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VIDAR EIENDOM AS ble etablert [år] og holder til i Dokka.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881 136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352 685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720 399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6 873 151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ØSTSINNILINNA 25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Østsinnilinna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2870 Dokka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976 645 502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EIENDOM AS</a:t>
            </a:r>
          </a:p>
        </p:txBody>
      </p:sp>
    </p:spTree>
  </p:cSld>
  <p:clrMapOvr>
    <a:masterClrMapping xmlns:a="http://schemas.openxmlformats.org/drawingml/2006/main"/>
  </p:clrMapOvr>
</p:sld>
</file>