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b9c109b9f343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eff93f71754050"/>
  </p:sldMasterIdLst>
  <p:sldIdLst>
    <p:sldId xmlns:r="http://schemas.openxmlformats.org/officeDocument/2006/relationships" id="256" r:id="R89266d1999fa406d"/>
    <p:sldId xmlns:r="http://schemas.openxmlformats.org/officeDocument/2006/relationships" id="257" r:id="R33c099b7ad954221"/>
    <p:sldId xmlns:r="http://schemas.openxmlformats.org/officeDocument/2006/relationships" id="258" r:id="Rbf7763fe4bb0445d"/>
    <p:sldId xmlns:r="http://schemas.openxmlformats.org/officeDocument/2006/relationships" id="259" r:id="Rdf1c3079fdb44819"/>
    <p:sldId xmlns:r="http://schemas.openxmlformats.org/officeDocument/2006/relationships" id="260" r:id="R83a8a53f483a4c63"/>
    <p:sldId xmlns:r="http://schemas.openxmlformats.org/officeDocument/2006/relationships" id="261" r:id="R15d36ed7e2c64b6f"/>
    <p:sldId xmlns:r="http://schemas.openxmlformats.org/officeDocument/2006/relationships" id="262" r:id="Ra7cee3009c3742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eff93f71754050" /><Relationship Type="http://schemas.openxmlformats.org/officeDocument/2006/relationships/slide" Target="/ppt/slides/slide1.xml" Id="R89266d1999fa406d" /><Relationship Type="http://schemas.openxmlformats.org/officeDocument/2006/relationships/slide" Target="/ppt/slides/slide2.xml" Id="R33c099b7ad954221" /><Relationship Type="http://schemas.openxmlformats.org/officeDocument/2006/relationships/slide" Target="/ppt/slides/slide3.xml" Id="Rbf7763fe4bb0445d" /><Relationship Type="http://schemas.openxmlformats.org/officeDocument/2006/relationships/slide" Target="/ppt/slides/slide4.xml" Id="Rdf1c3079fdb44819" /><Relationship Type="http://schemas.openxmlformats.org/officeDocument/2006/relationships/slide" Target="/ppt/slides/slide5.xml" Id="R83a8a53f483a4c63" /><Relationship Type="http://schemas.openxmlformats.org/officeDocument/2006/relationships/slide" Target="/ppt/slides/slide6.xml" Id="R15d36ed7e2c64b6f" /><Relationship Type="http://schemas.openxmlformats.org/officeDocument/2006/relationships/slide" Target="/ppt/slides/slide7.xml" Id="Ra7cee3009c3742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ec970444542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2373c3d9e4193" /><Relationship Type="http://schemas.openxmlformats.org/officeDocument/2006/relationships/theme" Target="/ppt/slideMasters/theme/theme1.xml" Id="R1391d1a01b924d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02373c3d9e41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8868ca2db48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82e7acbeb47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24e16ce3340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6501e896d44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15dc5f6dc41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a944f8e5045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293abea934f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KRANSEBINDERIET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KRANSEBINDERIET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KRANSEBINDERIET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KRANSEBINDERIET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KRANSEBINDERIET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KRANSEBINDERIET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17 921 528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2 442 434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1 805 792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1 711 818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10 417 909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KRANSEBINDERIET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 BERGEM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KRANSEBINDERIET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Bergås terrasse 115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976 621 646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KRANSEBINDERIET AS</a:t>
            </a:r>
          </a:p>
        </p:txBody>
      </p:sp>
    </p:spTree>
  </p:cSld>
  <p:clrMapOvr>
    <a:masterClrMapping xmlns:a="http://schemas.openxmlformats.org/drawingml/2006/main"/>
  </p:clrMapOvr>
</p:sld>
</file>