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bf3235e114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27a2c0f944ed6"/>
  </p:sldMasterIdLst>
  <p:sldIdLst>
    <p:sldId xmlns:r="http://schemas.openxmlformats.org/officeDocument/2006/relationships" id="256" r:id="Rb37a26d25e464048"/>
    <p:sldId xmlns:r="http://schemas.openxmlformats.org/officeDocument/2006/relationships" id="257" r:id="Rc4d65790be724d65"/>
    <p:sldId xmlns:r="http://schemas.openxmlformats.org/officeDocument/2006/relationships" id="258" r:id="Rd73ddf466ba14c47"/>
    <p:sldId xmlns:r="http://schemas.openxmlformats.org/officeDocument/2006/relationships" id="259" r:id="R8c306dad712c42f1"/>
    <p:sldId xmlns:r="http://schemas.openxmlformats.org/officeDocument/2006/relationships" id="260" r:id="Rf3d6c04dec014df8"/>
    <p:sldId xmlns:r="http://schemas.openxmlformats.org/officeDocument/2006/relationships" id="261" r:id="R2679d5e052a6498c"/>
    <p:sldId xmlns:r="http://schemas.openxmlformats.org/officeDocument/2006/relationships" id="262" r:id="R45df3a49af0d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27a2c0f944ed6" /><Relationship Type="http://schemas.openxmlformats.org/officeDocument/2006/relationships/slide" Target="/ppt/slides/slide1.xml" Id="Rb37a26d25e464048" /><Relationship Type="http://schemas.openxmlformats.org/officeDocument/2006/relationships/slide" Target="/ppt/slides/slide2.xml" Id="Rc4d65790be724d65" /><Relationship Type="http://schemas.openxmlformats.org/officeDocument/2006/relationships/slide" Target="/ppt/slides/slide3.xml" Id="Rd73ddf466ba14c47" /><Relationship Type="http://schemas.openxmlformats.org/officeDocument/2006/relationships/slide" Target="/ppt/slides/slide4.xml" Id="R8c306dad712c42f1" /><Relationship Type="http://schemas.openxmlformats.org/officeDocument/2006/relationships/slide" Target="/ppt/slides/slide5.xml" Id="Rf3d6c04dec014df8" /><Relationship Type="http://schemas.openxmlformats.org/officeDocument/2006/relationships/slide" Target="/ppt/slides/slide6.xml" Id="R2679d5e052a6498c" /><Relationship Type="http://schemas.openxmlformats.org/officeDocument/2006/relationships/slide" Target="/ppt/slides/slide7.xml" Id="R45df3a49af0d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74798a6a11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518b8e9854e8c" /><Relationship Type="http://schemas.openxmlformats.org/officeDocument/2006/relationships/theme" Target="/ppt/slideMasters/theme/theme1.xml" Id="Re28064bf072b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518b8e9854e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1a00e02bd46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d79fc75bc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e81c6bb6343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423d76b7e46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82cba79c648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7471b8b9741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3868ab76544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KVÅL EL-INSTALLASJON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 EL-INSTALLASJON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 EL-INSTALLASJON AS ble etablert [år] og holder til i Kvål.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 EL-INSTALLASJON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 EL-INSTALLASJON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 EL-INSTALLASJON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34 877 272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2 455 520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1 992 577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6 213 034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15 699 726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 EL-INSTALLASJON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TT.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AMARILLO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ASKEI HOLDING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 EL-INSTALLASJON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Kvålsvegen 179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7228 Kvål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85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976 605 446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 EL-INSTALLASJON AS</a:t>
            </a:r>
          </a:p>
        </p:txBody>
      </p:sp>
    </p:spTree>
  </p:cSld>
  <p:clrMapOvr>
    <a:masterClrMapping xmlns:a="http://schemas.openxmlformats.org/drawingml/2006/main"/>
  </p:clrMapOvr>
</p:sld>
</file>