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7b2213f5984c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3f09025974ad6"/>
  </p:sldMasterIdLst>
  <p:sldIdLst>
    <p:sldId xmlns:r="http://schemas.openxmlformats.org/officeDocument/2006/relationships" id="256" r:id="R1562282914194ce4"/>
    <p:sldId xmlns:r="http://schemas.openxmlformats.org/officeDocument/2006/relationships" id="257" r:id="Rfee573d6db674ecc"/>
    <p:sldId xmlns:r="http://schemas.openxmlformats.org/officeDocument/2006/relationships" id="258" r:id="Re3f538a26c78416a"/>
    <p:sldId xmlns:r="http://schemas.openxmlformats.org/officeDocument/2006/relationships" id="259" r:id="R87fbc864f7be4419"/>
    <p:sldId xmlns:r="http://schemas.openxmlformats.org/officeDocument/2006/relationships" id="260" r:id="Rcd52e20ed5c14138"/>
    <p:sldId xmlns:r="http://schemas.openxmlformats.org/officeDocument/2006/relationships" id="261" r:id="Rc8a7fe56d6ff4064"/>
    <p:sldId xmlns:r="http://schemas.openxmlformats.org/officeDocument/2006/relationships" id="262" r:id="Ra3011bf7ab5641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3f09025974ad6" /><Relationship Type="http://schemas.openxmlformats.org/officeDocument/2006/relationships/slide" Target="/ppt/slides/slide1.xml" Id="R1562282914194ce4" /><Relationship Type="http://schemas.openxmlformats.org/officeDocument/2006/relationships/slide" Target="/ppt/slides/slide2.xml" Id="Rfee573d6db674ecc" /><Relationship Type="http://schemas.openxmlformats.org/officeDocument/2006/relationships/slide" Target="/ppt/slides/slide3.xml" Id="Re3f538a26c78416a" /><Relationship Type="http://schemas.openxmlformats.org/officeDocument/2006/relationships/slide" Target="/ppt/slides/slide4.xml" Id="R87fbc864f7be4419" /><Relationship Type="http://schemas.openxmlformats.org/officeDocument/2006/relationships/slide" Target="/ppt/slides/slide5.xml" Id="Rcd52e20ed5c14138" /><Relationship Type="http://schemas.openxmlformats.org/officeDocument/2006/relationships/slide" Target="/ppt/slides/slide6.xml" Id="Rc8a7fe56d6ff4064" /><Relationship Type="http://schemas.openxmlformats.org/officeDocument/2006/relationships/slide" Target="/ppt/slides/slide7.xml" Id="Ra3011bf7ab5641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25c9f01ad43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e7fe657ae4d0a" /><Relationship Type="http://schemas.openxmlformats.org/officeDocument/2006/relationships/theme" Target="/ppt/slideMasters/theme/theme1.xml" Id="R309f62c4d572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e7fe657ae4d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a1485135b43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d45396f5344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fcf49a294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781130f4d45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8db040bbb4c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94c6e7fe74c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5c2526a234a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SOFAK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SOFAK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120 333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FLATEBØ BERNT JOHAN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GERHARD AUGUST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Klokkargarden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aughanse@online.no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976 599 810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SOFAK AS</a:t>
            </a:r>
          </a:p>
        </p:txBody>
      </p:sp>
    </p:spTree>
  </p:cSld>
  <p:clrMapOvr>
    <a:masterClrMapping xmlns:a="http://schemas.openxmlformats.org/drawingml/2006/main"/>
  </p:clrMapOvr>
</p:sld>
</file>