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6e7a158fc94f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758a13e98947a5"/>
  </p:sldMasterIdLst>
  <p:sldIdLst>
    <p:sldId xmlns:r="http://schemas.openxmlformats.org/officeDocument/2006/relationships" id="256" r:id="R42cc414c16654dd0"/>
    <p:sldId xmlns:r="http://schemas.openxmlformats.org/officeDocument/2006/relationships" id="257" r:id="R3328b4cd355441c8"/>
    <p:sldId xmlns:r="http://schemas.openxmlformats.org/officeDocument/2006/relationships" id="258" r:id="Rc3b259913c204457"/>
    <p:sldId xmlns:r="http://schemas.openxmlformats.org/officeDocument/2006/relationships" id="259" r:id="R1e2a9a81d89e426f"/>
    <p:sldId xmlns:r="http://schemas.openxmlformats.org/officeDocument/2006/relationships" id="260" r:id="R5bdd6b5b99744fd9"/>
    <p:sldId xmlns:r="http://schemas.openxmlformats.org/officeDocument/2006/relationships" id="261" r:id="Rb01557e7d70a48c7"/>
    <p:sldId xmlns:r="http://schemas.openxmlformats.org/officeDocument/2006/relationships" id="262" r:id="Rb3b1b82ea18c46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758a13e98947a5" /><Relationship Type="http://schemas.openxmlformats.org/officeDocument/2006/relationships/slide" Target="/ppt/slides/slide1.xml" Id="R42cc414c16654dd0" /><Relationship Type="http://schemas.openxmlformats.org/officeDocument/2006/relationships/slide" Target="/ppt/slides/slide2.xml" Id="R3328b4cd355441c8" /><Relationship Type="http://schemas.openxmlformats.org/officeDocument/2006/relationships/slide" Target="/ppt/slides/slide3.xml" Id="Rc3b259913c204457" /><Relationship Type="http://schemas.openxmlformats.org/officeDocument/2006/relationships/slide" Target="/ppt/slides/slide4.xml" Id="R1e2a9a81d89e426f" /><Relationship Type="http://schemas.openxmlformats.org/officeDocument/2006/relationships/slide" Target="/ppt/slides/slide5.xml" Id="R5bdd6b5b99744fd9" /><Relationship Type="http://schemas.openxmlformats.org/officeDocument/2006/relationships/slide" Target="/ppt/slides/slide6.xml" Id="Rb01557e7d70a48c7" /><Relationship Type="http://schemas.openxmlformats.org/officeDocument/2006/relationships/slide" Target="/ppt/slides/slide7.xml" Id="Rb3b1b82ea18c46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a0f9b1a2bd4f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f2921cc3f942ae" /><Relationship Type="http://schemas.openxmlformats.org/officeDocument/2006/relationships/theme" Target="/ppt/slideMasters/theme/theme1.xml" Id="R6825671fa47043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f2921cc3f942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5201e111b14c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cd8520070e40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60cdc069b749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64d90159704e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ef7122ee1947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c3b5f1c32b4a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5f6ae1de334d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ØKONOMISERVICE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ØKONOMISERVICE AS ble etablert [år] og holder til i Lakselv.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10 066 469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1 852 042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2 152 794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19 190 389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23 028 330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IVERSEN ANNE KARI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ELIN KRISTINE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9700 Lakselv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49 29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firmapost@okonomiservice.no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976 597 613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