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b7a43d3bbb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62109b6ff84156"/>
  </p:sldMasterIdLst>
  <p:sldIdLst>
    <p:sldId xmlns:r="http://schemas.openxmlformats.org/officeDocument/2006/relationships" id="256" r:id="R8c4ebdad4e3546c9"/>
    <p:sldId xmlns:r="http://schemas.openxmlformats.org/officeDocument/2006/relationships" id="257" r:id="R52c81cd84a504953"/>
    <p:sldId xmlns:r="http://schemas.openxmlformats.org/officeDocument/2006/relationships" id="258" r:id="R5e1ebab18df84ba8"/>
    <p:sldId xmlns:r="http://schemas.openxmlformats.org/officeDocument/2006/relationships" id="259" r:id="R44fc923ca5cc48e5"/>
    <p:sldId xmlns:r="http://schemas.openxmlformats.org/officeDocument/2006/relationships" id="260" r:id="R4a6b1ce9eb544249"/>
    <p:sldId xmlns:r="http://schemas.openxmlformats.org/officeDocument/2006/relationships" id="261" r:id="Rad90fd7e30f241e1"/>
    <p:sldId xmlns:r="http://schemas.openxmlformats.org/officeDocument/2006/relationships" id="262" r:id="Rcda06c5354d6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2109b6ff84156" /><Relationship Type="http://schemas.openxmlformats.org/officeDocument/2006/relationships/slide" Target="/ppt/slides/slide1.xml" Id="R8c4ebdad4e3546c9" /><Relationship Type="http://schemas.openxmlformats.org/officeDocument/2006/relationships/slide" Target="/ppt/slides/slide2.xml" Id="R52c81cd84a504953" /><Relationship Type="http://schemas.openxmlformats.org/officeDocument/2006/relationships/slide" Target="/ppt/slides/slide3.xml" Id="R5e1ebab18df84ba8" /><Relationship Type="http://schemas.openxmlformats.org/officeDocument/2006/relationships/slide" Target="/ppt/slides/slide4.xml" Id="R44fc923ca5cc48e5" /><Relationship Type="http://schemas.openxmlformats.org/officeDocument/2006/relationships/slide" Target="/ppt/slides/slide5.xml" Id="R4a6b1ce9eb544249" /><Relationship Type="http://schemas.openxmlformats.org/officeDocument/2006/relationships/slide" Target="/ppt/slides/slide6.xml" Id="Rad90fd7e30f241e1" /><Relationship Type="http://schemas.openxmlformats.org/officeDocument/2006/relationships/slide" Target="/ppt/slides/slide7.xml" Id="Rcda06c5354d6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87c74ee89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cf647747a4214" /><Relationship Type="http://schemas.openxmlformats.org/officeDocument/2006/relationships/theme" Target="/ppt/slideMasters/theme/theme1.xml" Id="Rf0a7000eb7d5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cf647747a42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56e8bb766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89c38b1df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fa0036517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30ca6c71d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f2e2068c8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9c1284ae947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b3e7bb25341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STORD INNKVARTERING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INNKVARTERING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 INNKVARTERING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INNKVARTERING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INNKVARTERING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INNKVARTERING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739 161 550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227 852 693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128 598 142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324 040 505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1 748 061 400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INNKVARTERING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ADAPTEO SERVICES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INNKVARTERING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20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post@si.stord.as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www.stordinnkvartering.no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976 595 513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INNKVARTERING AS</a:t>
            </a:r>
          </a:p>
        </p:txBody>
      </p:sp>
    </p:spTree>
  </p:cSld>
  <p:clrMapOvr>
    <a:masterClrMapping xmlns:a="http://schemas.openxmlformats.org/drawingml/2006/main"/>
  </p:clrMapOvr>
</p:sld>
</file>