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5ce87ca0bf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0e425a563d464f"/>
  </p:sldMasterIdLst>
  <p:sldIdLst>
    <p:sldId xmlns:r="http://schemas.openxmlformats.org/officeDocument/2006/relationships" id="256" r:id="R7dffc4de1a014892"/>
    <p:sldId xmlns:r="http://schemas.openxmlformats.org/officeDocument/2006/relationships" id="257" r:id="Reff33b967d244c32"/>
    <p:sldId xmlns:r="http://schemas.openxmlformats.org/officeDocument/2006/relationships" id="258" r:id="R63af9ceebe0d4f27"/>
    <p:sldId xmlns:r="http://schemas.openxmlformats.org/officeDocument/2006/relationships" id="259" r:id="R94b44953373d4480"/>
    <p:sldId xmlns:r="http://schemas.openxmlformats.org/officeDocument/2006/relationships" id="260" r:id="R8d5388ec467a42b2"/>
    <p:sldId xmlns:r="http://schemas.openxmlformats.org/officeDocument/2006/relationships" id="261" r:id="Raf984969fd0b4216"/>
    <p:sldId xmlns:r="http://schemas.openxmlformats.org/officeDocument/2006/relationships" id="262" r:id="Rb3f3b3eb9b6e4f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0e425a563d464f" /><Relationship Type="http://schemas.openxmlformats.org/officeDocument/2006/relationships/slide" Target="/ppt/slides/slide1.xml" Id="R7dffc4de1a014892" /><Relationship Type="http://schemas.openxmlformats.org/officeDocument/2006/relationships/slide" Target="/ppt/slides/slide2.xml" Id="Reff33b967d244c32" /><Relationship Type="http://schemas.openxmlformats.org/officeDocument/2006/relationships/slide" Target="/ppt/slides/slide3.xml" Id="R63af9ceebe0d4f27" /><Relationship Type="http://schemas.openxmlformats.org/officeDocument/2006/relationships/slide" Target="/ppt/slides/slide4.xml" Id="R94b44953373d4480" /><Relationship Type="http://schemas.openxmlformats.org/officeDocument/2006/relationships/slide" Target="/ppt/slides/slide5.xml" Id="R8d5388ec467a42b2" /><Relationship Type="http://schemas.openxmlformats.org/officeDocument/2006/relationships/slide" Target="/ppt/slides/slide6.xml" Id="Raf984969fd0b4216" /><Relationship Type="http://schemas.openxmlformats.org/officeDocument/2006/relationships/slide" Target="/ppt/slides/slide7.xml" Id="Rb3f3b3eb9b6e4f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791ca15a1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21533c9474580" /><Relationship Type="http://schemas.openxmlformats.org/officeDocument/2006/relationships/theme" Target="/ppt/slideMasters/theme/theme1.xml" Id="R390149b9c6de4d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f21533c94745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a03a136b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4f9269f69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b672aead2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d0a4c85d1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8ff8bdea248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a8df2e6943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3bf979989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FITJAR FJORDHOTELL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FJORDHOTELL EIGEDOM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3 141 473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2 087 471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9 861 155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RONALD  –  81,7 %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HAVNERÅS FINN INGVAR  –  13,3 %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SUNNHORDLAND SANDBLÅSING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976 589 122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FITJAR FJORDHOTELL EIGEDOM AS</a:t>
            </a:r>
          </a:p>
        </p:txBody>
      </p:sp>
    </p:spTree>
  </p:cSld>
  <p:clrMapOvr>
    <a:masterClrMapping xmlns:a="http://schemas.openxmlformats.org/drawingml/2006/main"/>
  </p:clrMapOvr>
</p:sld>
</file>