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5ad77aadd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df8835444c4b10"/>
  </p:sldMasterIdLst>
  <p:sldIdLst>
    <p:sldId xmlns:r="http://schemas.openxmlformats.org/officeDocument/2006/relationships" id="256" r:id="Rc993292a627b4f14"/>
    <p:sldId xmlns:r="http://schemas.openxmlformats.org/officeDocument/2006/relationships" id="257" r:id="R73426c1065e64ac7"/>
    <p:sldId xmlns:r="http://schemas.openxmlformats.org/officeDocument/2006/relationships" id="258" r:id="Rf1dc2e9fbc5740fc"/>
    <p:sldId xmlns:r="http://schemas.openxmlformats.org/officeDocument/2006/relationships" id="259" r:id="Ra71b67467a74417e"/>
    <p:sldId xmlns:r="http://schemas.openxmlformats.org/officeDocument/2006/relationships" id="260" r:id="R97c37cc7119a4369"/>
    <p:sldId xmlns:r="http://schemas.openxmlformats.org/officeDocument/2006/relationships" id="261" r:id="Rb77575bad9814e1a"/>
    <p:sldId xmlns:r="http://schemas.openxmlformats.org/officeDocument/2006/relationships" id="262" r:id="Rc916800a7e90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f8835444c4b10" /><Relationship Type="http://schemas.openxmlformats.org/officeDocument/2006/relationships/slide" Target="/ppt/slides/slide1.xml" Id="Rc993292a627b4f14" /><Relationship Type="http://schemas.openxmlformats.org/officeDocument/2006/relationships/slide" Target="/ppt/slides/slide2.xml" Id="R73426c1065e64ac7" /><Relationship Type="http://schemas.openxmlformats.org/officeDocument/2006/relationships/slide" Target="/ppt/slides/slide3.xml" Id="Rf1dc2e9fbc5740fc" /><Relationship Type="http://schemas.openxmlformats.org/officeDocument/2006/relationships/slide" Target="/ppt/slides/slide4.xml" Id="Ra71b67467a74417e" /><Relationship Type="http://schemas.openxmlformats.org/officeDocument/2006/relationships/slide" Target="/ppt/slides/slide5.xml" Id="R97c37cc7119a4369" /><Relationship Type="http://schemas.openxmlformats.org/officeDocument/2006/relationships/slide" Target="/ppt/slides/slide6.xml" Id="Rb77575bad9814e1a" /><Relationship Type="http://schemas.openxmlformats.org/officeDocument/2006/relationships/slide" Target="/ppt/slides/slide7.xml" Id="Rc916800a7e90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f627073574f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cf3dd12c64934" /><Relationship Type="http://schemas.openxmlformats.org/officeDocument/2006/relationships/theme" Target="/ppt/slideMasters/theme/theme1.xml" Id="R439bbd2323364d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cf3dd12c6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86c621e82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10e78a5c744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5dec2b2bf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3fa87db2244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aea491069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c66be2dd04b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49ae3eaaa4a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−299 485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−223 564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1 946 803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2 064 333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PETTERSON CHRISTINE GUDE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976 582 594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EVENTIA AS</a:t>
            </a:r>
          </a:p>
        </p:txBody>
      </p:sp>
    </p:spTree>
  </p:cSld>
  <p:clrMapOvr>
    <a:masterClrMapping xmlns:a="http://schemas.openxmlformats.org/drawingml/2006/main"/>
  </p:clrMapOvr>
</p:sld>
</file>