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b349da82944b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791dfa95aa4e00"/>
  </p:sldMasterIdLst>
  <p:sldIdLst>
    <p:sldId xmlns:r="http://schemas.openxmlformats.org/officeDocument/2006/relationships" id="256" r:id="Rb2e5cd9e6a954c62"/>
    <p:sldId xmlns:r="http://schemas.openxmlformats.org/officeDocument/2006/relationships" id="257" r:id="Ra751b104a7c44ed6"/>
    <p:sldId xmlns:r="http://schemas.openxmlformats.org/officeDocument/2006/relationships" id="258" r:id="R4c0cda19ecb64212"/>
    <p:sldId xmlns:r="http://schemas.openxmlformats.org/officeDocument/2006/relationships" id="259" r:id="R5bca56f6b4e845d0"/>
    <p:sldId xmlns:r="http://schemas.openxmlformats.org/officeDocument/2006/relationships" id="260" r:id="R4f71f6e6641c466b"/>
    <p:sldId xmlns:r="http://schemas.openxmlformats.org/officeDocument/2006/relationships" id="261" r:id="Rae7b5670be63445a"/>
    <p:sldId xmlns:r="http://schemas.openxmlformats.org/officeDocument/2006/relationships" id="262" r:id="R0ce0d0dfb57c46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91dfa95aa4e00" /><Relationship Type="http://schemas.openxmlformats.org/officeDocument/2006/relationships/slide" Target="/ppt/slides/slide1.xml" Id="Rb2e5cd9e6a954c62" /><Relationship Type="http://schemas.openxmlformats.org/officeDocument/2006/relationships/slide" Target="/ppt/slides/slide2.xml" Id="Ra751b104a7c44ed6" /><Relationship Type="http://schemas.openxmlformats.org/officeDocument/2006/relationships/slide" Target="/ppt/slides/slide3.xml" Id="R4c0cda19ecb64212" /><Relationship Type="http://schemas.openxmlformats.org/officeDocument/2006/relationships/slide" Target="/ppt/slides/slide4.xml" Id="R5bca56f6b4e845d0" /><Relationship Type="http://schemas.openxmlformats.org/officeDocument/2006/relationships/slide" Target="/ppt/slides/slide5.xml" Id="R4f71f6e6641c466b" /><Relationship Type="http://schemas.openxmlformats.org/officeDocument/2006/relationships/slide" Target="/ppt/slides/slide6.xml" Id="Rae7b5670be63445a" /><Relationship Type="http://schemas.openxmlformats.org/officeDocument/2006/relationships/slide" Target="/ppt/slides/slide7.xml" Id="R0ce0d0dfb57c46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676324430d4b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ec8e0399f4166" /><Relationship Type="http://schemas.openxmlformats.org/officeDocument/2006/relationships/theme" Target="/ppt/slideMasters/theme/theme1.xml" Id="R2bafd7fbc55a49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5ec8e0399f41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37b1cbaf04f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fd4f87ad242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d1a5035b947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cc205ad8048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89c5d49d542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b092756b54c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ec1c4c4b840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PLUSS &amp; MINUS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&amp; 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PLUSS &amp; MINUS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&amp; 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&amp; 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&amp; 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3 420 154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579 683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511 720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2 372 284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&amp; 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&amp; 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Mosseveien 39B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1610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firmapost@pluss-minus.no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976 576 845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&amp; MINUS AS</a:t>
            </a:r>
          </a:p>
        </p:txBody>
      </p:sp>
    </p:spTree>
  </p:cSld>
  <p:clrMapOvr>
    <a:masterClrMapping xmlns:a="http://schemas.openxmlformats.org/drawingml/2006/main"/>
  </p:clrMapOvr>
</p:sld>
</file>