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de7b358d0740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95e01208424534"/>
  </p:sldMasterIdLst>
  <p:sldIdLst>
    <p:sldId xmlns:r="http://schemas.openxmlformats.org/officeDocument/2006/relationships" id="256" r:id="R8591596c33b4497d"/>
    <p:sldId xmlns:r="http://schemas.openxmlformats.org/officeDocument/2006/relationships" id="257" r:id="R4637dd1687bc4df8"/>
    <p:sldId xmlns:r="http://schemas.openxmlformats.org/officeDocument/2006/relationships" id="258" r:id="R36937f563d374db3"/>
    <p:sldId xmlns:r="http://schemas.openxmlformats.org/officeDocument/2006/relationships" id="259" r:id="Rbcddd30ec89e4c78"/>
    <p:sldId xmlns:r="http://schemas.openxmlformats.org/officeDocument/2006/relationships" id="260" r:id="R501b00c1902b43e5"/>
    <p:sldId xmlns:r="http://schemas.openxmlformats.org/officeDocument/2006/relationships" id="261" r:id="R05afd1af21994a2c"/>
    <p:sldId xmlns:r="http://schemas.openxmlformats.org/officeDocument/2006/relationships" id="262" r:id="R94110cdbf62844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95e01208424534" /><Relationship Type="http://schemas.openxmlformats.org/officeDocument/2006/relationships/slide" Target="/ppt/slides/slide1.xml" Id="R8591596c33b4497d" /><Relationship Type="http://schemas.openxmlformats.org/officeDocument/2006/relationships/slide" Target="/ppt/slides/slide2.xml" Id="R4637dd1687bc4df8" /><Relationship Type="http://schemas.openxmlformats.org/officeDocument/2006/relationships/slide" Target="/ppt/slides/slide3.xml" Id="R36937f563d374db3" /><Relationship Type="http://schemas.openxmlformats.org/officeDocument/2006/relationships/slide" Target="/ppt/slides/slide4.xml" Id="Rbcddd30ec89e4c78" /><Relationship Type="http://schemas.openxmlformats.org/officeDocument/2006/relationships/slide" Target="/ppt/slides/slide5.xml" Id="R501b00c1902b43e5" /><Relationship Type="http://schemas.openxmlformats.org/officeDocument/2006/relationships/slide" Target="/ppt/slides/slide6.xml" Id="R05afd1af21994a2c" /><Relationship Type="http://schemas.openxmlformats.org/officeDocument/2006/relationships/slide" Target="/ppt/slides/slide7.xml" Id="R94110cdbf62844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032acd63ac45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ebdbe0dae4827" /><Relationship Type="http://schemas.openxmlformats.org/officeDocument/2006/relationships/theme" Target="/ppt/slideMasters/theme/theme1.xml" Id="R39d43badc7e446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eebdbe0dae48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6e40c106341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88326a99f40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e25574c6146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6ff6d04be41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db237f3b24e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e8672937f4d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b64c618cb45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G-EIENDOM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G-EIENDOM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−237 338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329 571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40 383 652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40 383 652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GEHRKEN CATHRINE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GEHRKEN MARIANNE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GEHRKEN SVEINUNG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GEHRKEN SYSTEMS AS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Nansens vei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sveinung@gehrken.no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976 574 079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