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e7a2c8e36e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2b38e5a554fa4"/>
  </p:sldMasterIdLst>
  <p:sldIdLst>
    <p:sldId xmlns:r="http://schemas.openxmlformats.org/officeDocument/2006/relationships" id="256" r:id="R1837b4516e06487e"/>
    <p:sldId xmlns:r="http://schemas.openxmlformats.org/officeDocument/2006/relationships" id="257" r:id="R6cf0ae9be16241d6"/>
    <p:sldId xmlns:r="http://schemas.openxmlformats.org/officeDocument/2006/relationships" id="258" r:id="R7936d47300a84081"/>
    <p:sldId xmlns:r="http://schemas.openxmlformats.org/officeDocument/2006/relationships" id="259" r:id="R3c0a306d8d3c411e"/>
    <p:sldId xmlns:r="http://schemas.openxmlformats.org/officeDocument/2006/relationships" id="260" r:id="R64b150aaf45f4d2c"/>
    <p:sldId xmlns:r="http://schemas.openxmlformats.org/officeDocument/2006/relationships" id="261" r:id="R1172e772114543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2b38e5a554fa4" /><Relationship Type="http://schemas.openxmlformats.org/officeDocument/2006/relationships/slide" Target="/ppt/slides/slide1.xml" Id="R1837b4516e06487e" /><Relationship Type="http://schemas.openxmlformats.org/officeDocument/2006/relationships/slide" Target="/ppt/slides/slide2.xml" Id="R6cf0ae9be16241d6" /><Relationship Type="http://schemas.openxmlformats.org/officeDocument/2006/relationships/slide" Target="/ppt/slides/slide3.xml" Id="R7936d47300a84081" /><Relationship Type="http://schemas.openxmlformats.org/officeDocument/2006/relationships/slide" Target="/ppt/slides/slide4.xml" Id="R3c0a306d8d3c411e" /><Relationship Type="http://schemas.openxmlformats.org/officeDocument/2006/relationships/slide" Target="/ppt/slides/slide5.xml" Id="R64b150aaf45f4d2c" /><Relationship Type="http://schemas.openxmlformats.org/officeDocument/2006/relationships/slide" Target="/ppt/slides/slide6.xml" Id="R1172e772114543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0b227f64944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3066d3309436b" /><Relationship Type="http://schemas.openxmlformats.org/officeDocument/2006/relationships/theme" Target="/ppt/slideMasters/theme/theme1.xml" Id="R0463221a6c93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3066d330943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2899cd57e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58cf31f9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2a1d31073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436fe748d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ef914e2bb4d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533a68d9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RED DENTSU 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DENTSU 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 DENTSU 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DENTSU 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DENTSU 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DENTSU 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1 018 823 559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36 273 486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28 729 503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48 710 987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279 975 351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DENTSU 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976 568 133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DENTSU X AS</a:t>
            </a:r>
          </a:p>
        </p:txBody>
      </p:sp>
    </p:spTree>
  </p:cSld>
  <p:clrMapOvr>
    <a:masterClrMapping xmlns:a="http://schemas.openxmlformats.org/drawingml/2006/main"/>
  </p:clrMapOvr>
</p:sld>
</file>